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Bodoni Moda"/>
      <p:regular r:id="rId26"/>
      <p:bold r:id="rId27"/>
      <p:italic r:id="rId28"/>
      <p:boldItalic r:id="rId29"/>
    </p:embeddedFont>
    <p:embeddedFont>
      <p:font typeface="Roboto"/>
      <p:regular r:id="rId30"/>
      <p:bold r:id="rId31"/>
      <p:italic r:id="rId32"/>
      <p:boldItalic r:id="rId33"/>
    </p:embeddedFont>
    <p:embeddedFont>
      <p:font typeface="Bodoni Moda Medium"/>
      <p:regular r:id="rId34"/>
      <p:bold r:id="rId35"/>
      <p:italic r:id="rId36"/>
      <p:boldItalic r:id="rId37"/>
    </p:embeddedFont>
    <p:embeddedFont>
      <p:font typeface="Bebas Neue"/>
      <p:regular r:id="rId38"/>
    </p:embeddedFont>
    <p:embeddedFont>
      <p:font typeface="PT Sans"/>
      <p:regular r:id="rId39"/>
      <p:bold r:id="rId40"/>
      <p:italic r:id="rId41"/>
      <p:boldItalic r:id="rId42"/>
    </p:embeddedFont>
    <p:embeddedFont>
      <p:font typeface="Bodoni Moda SemiBold"/>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bold.fntdata"/><Relationship Id="rId20" Type="http://schemas.openxmlformats.org/officeDocument/2006/relationships/slide" Target="slides/slide16.xml"/><Relationship Id="rId42" Type="http://schemas.openxmlformats.org/officeDocument/2006/relationships/font" Target="fonts/PTSans-boldItalic.fntdata"/><Relationship Id="rId41" Type="http://schemas.openxmlformats.org/officeDocument/2006/relationships/font" Target="fonts/PTSans-italic.fntdata"/><Relationship Id="rId22" Type="http://schemas.openxmlformats.org/officeDocument/2006/relationships/slide" Target="slides/slide18.xml"/><Relationship Id="rId44" Type="http://schemas.openxmlformats.org/officeDocument/2006/relationships/font" Target="fonts/BodoniModaSemiBold-bold.fntdata"/><Relationship Id="rId21" Type="http://schemas.openxmlformats.org/officeDocument/2006/relationships/slide" Target="slides/slide17.xml"/><Relationship Id="rId43" Type="http://schemas.openxmlformats.org/officeDocument/2006/relationships/font" Target="fonts/BodoniModaSemiBold-regular.fntdata"/><Relationship Id="rId24" Type="http://schemas.openxmlformats.org/officeDocument/2006/relationships/slide" Target="slides/slide20.xml"/><Relationship Id="rId46" Type="http://schemas.openxmlformats.org/officeDocument/2006/relationships/font" Target="fonts/BodoniModaSemiBold-boldItalic.fntdata"/><Relationship Id="rId23" Type="http://schemas.openxmlformats.org/officeDocument/2006/relationships/slide" Target="slides/slide19.xml"/><Relationship Id="rId45" Type="http://schemas.openxmlformats.org/officeDocument/2006/relationships/font" Target="fonts/BodoniModaSemi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odoniModa-regular.fntdata"/><Relationship Id="rId25" Type="http://schemas.openxmlformats.org/officeDocument/2006/relationships/slide" Target="slides/slide21.xml"/><Relationship Id="rId28" Type="http://schemas.openxmlformats.org/officeDocument/2006/relationships/font" Target="fonts/BodoniModa-italic.fntdata"/><Relationship Id="rId27" Type="http://schemas.openxmlformats.org/officeDocument/2006/relationships/font" Target="fonts/BodoniModa-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odoniModa-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7.xml"/><Relationship Id="rId33" Type="http://schemas.openxmlformats.org/officeDocument/2006/relationships/font" Target="fonts/Roboto-boldItalic.fntdata"/><Relationship Id="rId10" Type="http://schemas.openxmlformats.org/officeDocument/2006/relationships/slide" Target="slides/slide6.xml"/><Relationship Id="rId32" Type="http://schemas.openxmlformats.org/officeDocument/2006/relationships/font" Target="fonts/Roboto-italic.fntdata"/><Relationship Id="rId13" Type="http://schemas.openxmlformats.org/officeDocument/2006/relationships/slide" Target="slides/slide9.xml"/><Relationship Id="rId35" Type="http://schemas.openxmlformats.org/officeDocument/2006/relationships/font" Target="fonts/BodoniModaMedium-bold.fntdata"/><Relationship Id="rId12" Type="http://schemas.openxmlformats.org/officeDocument/2006/relationships/slide" Target="slides/slide8.xml"/><Relationship Id="rId34" Type="http://schemas.openxmlformats.org/officeDocument/2006/relationships/font" Target="fonts/BodoniModaMedium-regular.fntdata"/><Relationship Id="rId15" Type="http://schemas.openxmlformats.org/officeDocument/2006/relationships/slide" Target="slides/slide11.xml"/><Relationship Id="rId37" Type="http://schemas.openxmlformats.org/officeDocument/2006/relationships/font" Target="fonts/BodoniModaMedium-boldItalic.fntdata"/><Relationship Id="rId14" Type="http://schemas.openxmlformats.org/officeDocument/2006/relationships/slide" Target="slides/slide10.xml"/><Relationship Id="rId36" Type="http://schemas.openxmlformats.org/officeDocument/2006/relationships/font" Target="fonts/BodoniModaMedium-italic.fntdata"/><Relationship Id="rId17" Type="http://schemas.openxmlformats.org/officeDocument/2006/relationships/slide" Target="slides/slide13.xml"/><Relationship Id="rId39" Type="http://schemas.openxmlformats.org/officeDocument/2006/relationships/font" Target="fonts/PTSans-regular.fntdata"/><Relationship Id="rId16" Type="http://schemas.openxmlformats.org/officeDocument/2006/relationships/slide" Target="slides/slide12.xml"/><Relationship Id="rId38" Type="http://schemas.openxmlformats.org/officeDocument/2006/relationships/font" Target="fonts/BebasNeue-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18.png>
</file>

<file path=ppt/media/image19.png>
</file>

<file path=ppt/media/image2.jp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0a77a5e345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0a77a5e345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everyone, and welcome to our presentation for our CS4243 Project. My name is Nikita, and along with my teammates Jiaying and Ethan, we will be sharing our individual contributions to this Deep Learning project.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221fc046c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221fc046c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you can see, for the CNN model, we decided to use a CNN network with 4 convolutional layers and 2 linear layers where the size of each layer was predetermined, except for the output size, which would be taken in as an input parameter so that the model can be replicated for use with other data sets.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decided to set, the batchsize to be 50 which is the same as the MLP models, and the learning rate to be 0.25 which would be divided by 2 every 5 epochs. We then trained the model for 50 epochs.</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221fc046c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1221fc046c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training is done, we can do a random image test, and here you can see the probability of scores for the brand and type classification respectively, which are much higher than the MLP’s scores.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259044ec7f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259044ec7f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e decided to visualize the feature maps to understand how </a:t>
            </a:r>
            <a:r>
              <a:rPr lang="en">
                <a:solidFill>
                  <a:schemeClr val="dk1"/>
                </a:solidFill>
              </a:rPr>
              <a:t>our CNN model was working. For each class in brand and type, </a:t>
            </a:r>
            <a:r>
              <a:rPr lang="en"/>
              <a:t>a</a:t>
            </a:r>
            <a:r>
              <a:rPr lang="en"/>
              <a:t>t the end of the training loop, an image was selected from the test set randomly. It is passed through the CNN filters that were extracted. The visualization shows that our CNN model learns </a:t>
            </a:r>
            <a:r>
              <a:rPr lang="en"/>
              <a:t>hierarchical</a:t>
            </a:r>
            <a:r>
              <a:rPr lang="en"/>
              <a:t> filters as the deeper the layer, the more details there are, as shown in the example of AnW and its feature maps.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125298a814a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125298a814a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to analyse the numerical results, as stated earlier, we have tried to set the training parameters of both models to be similar to each other, with a batch size of 50, training loop of 50 epochs and using the same training set and test set.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25298a814a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25298a814a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graphs of the error rate of the two types of classification for each model.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125298a814a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125298a814a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Comparing the two models, the error rate on most of the training sets for the two models have a relatively stable decrease.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it can be observed for the MLP model, there are comparatively much larger fluctuations for the test sets.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Finally, for the CNN model, the error rate curves of both the test set and training set are much more similar and it also achieve a much lower final error rate than the MLP model. </a:t>
            </a:r>
            <a:endParaRPr/>
          </a:p>
          <a:p>
            <a:pPr indent="0" lvl="0" marL="0" rtl="0" algn="l">
              <a:spcBef>
                <a:spcPts val="0"/>
              </a:spcBef>
              <a:spcAft>
                <a:spcPts val="0"/>
              </a:spcAft>
              <a:buNone/>
            </a:pPr>
            <a:r>
              <a:rPr lang="en"/>
              <a:t>For example, for the brand classification, the CNN model has a lower final error rate of approximately 25% while the MLP model has a higher final error rate of around 50% for the test sets.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25298a814a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25298a814a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reason for the large fluctuations was due to the use of the SGD optimizer in both models, which has frequent, high variance updates.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Furthermore, since we have a relatively small data set with an irregular frequency of each feature of object, the use of SGD optimizer results in our MLP and CNN model to reach an appropriate level of accuracy extremely slowly when the same learning rate is applied to all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Therefore, to improve our algorithm, we decided to try using the Adam </a:t>
            </a:r>
            <a:r>
              <a:rPr lang="en"/>
              <a:t>algorithm</a:t>
            </a:r>
            <a:r>
              <a:rPr lang="en"/>
              <a:t> optimizer, which uses adaptive learning rates for each network </a:t>
            </a:r>
            <a:r>
              <a:rPr lang="en"/>
              <a:t>parameter</a:t>
            </a:r>
            <a:r>
              <a:rPr lang="en"/>
              <a:t>. </a:t>
            </a:r>
            <a:endParaRPr sz="1200">
              <a:solidFill>
                <a:srgbClr val="212121"/>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221fc046c1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221fc046c1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seeing the results of our first iteration of neural networks, we decided to only work on improving the CNNs as they showed more potential.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main change we made in this iteration was the use of the adam algorithm optimizer instead of the SGD optimizer. We experimented with various learning rates, but found learning rates that were too high would cause the network to stay stagnant across many epochs. In the end, we found a static learning rate of 0.001 to be most effective.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221fc046c1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221fc046c1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the same batch size, training set, and test set, these were the results we received after running only 15 epochs. As we can see, the error rates for both the training set and test set </a:t>
            </a:r>
            <a:r>
              <a:rPr lang="en"/>
              <a:t>decrease at a smoother rate, and it only took 15 epochs to surpass the previous CNNs’ accuracy, even though they were trained for almost 3 times longer.</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125298a814a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125298a814a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conclusion, our team can confidently say we’ve achieved our initial goals of creating an algorithm to classify different products.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0a77a5e345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0a77a5e345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 brief overview, including an </a:t>
            </a:r>
            <a:r>
              <a:rPr lang="en"/>
              <a:t>introduction to our project</a:t>
            </a:r>
            <a:r>
              <a:rPr lang="en"/>
              <a:t>, our data collecting process, the implementation of our MLP and CNN machine learning models, an analysis of our numerical results, how we went about exploring improvements based on those results, and finally ending with a conclusion.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25298a814a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25298a814a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list the key takeaways our team has learned from working on this project.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found CNN to be a much better suit for this scenario when compared to MLP because of its greater </a:t>
            </a:r>
            <a:r>
              <a:rPr lang="en"/>
              <a:t>flexibility</a:t>
            </a:r>
            <a:r>
              <a:rPr lang="en"/>
              <a:t> when it comes to the position and orientation of the target object in the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we found that the adam optimizer proved to be more efficient than the SGD optimizer due to the Adam optimizer’s adaptive learning rate.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for possible future improvements, we would suggest implementing object segmentation using algorithms such as R-CNN. In doing so, the network would be able to classify multiple objects appearing in the same image, greatly increasing its efficiency.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10cd9cec388_0_1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10cd9cec388_0_1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with that, we’ve come to the end of our presentation, thank you for listening!</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0a77a5e345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0a77a5e345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motivation and aim.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some of our group members having </a:t>
            </a:r>
            <a:r>
              <a:rPr lang="en"/>
              <a:t>previously</a:t>
            </a:r>
            <a:r>
              <a:rPr lang="en"/>
              <a:t> worked in retail, we found it extremely tedious and time-consuming to sort through items manually, and this problem will only grow as the number of items lining our store shelves increases. Thus, we were inspired to simplify this process using type and brand classification algorithms. Once these algorithms has been refined, further implementation with sorting machines could help us achieve automation.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25298a81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25298a81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collection.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All images we used during our training and testing process were gathered from Google Images. To expedite this process, we created a web scraper using the Selenium library. To give a basic idea of how this was done, we first opened a google image search page with selenium and gave it our specified query. After that, our program will download all images present on the webpage. To clean our data, we then manually went through the images and deleted any that don’t fit what we want, some examples of that will be given later. And finally, we transform each image into pytorch tensors.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25298a814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25298a814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examples of how we went about cleaning our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 the left, although both are Lotus products, we wanted lotus biscoff biscuits, and thus rejected the image of the lotus biscoff spread.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 the right, although both images are technically pringles potato chips, our algorithm aims to classify </a:t>
            </a:r>
            <a:r>
              <a:rPr lang="en"/>
              <a:t>products based on their packaging, and thus we reject the image of the package-less chips.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221fc046c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221fc046c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implementation, we first sort the data set into a ratio of 7:3 for the training set and test set respectively.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each of the MLP and CNN model, we will do a brand classification and type classification of the data set.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221fc046c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221fc046c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used a MLP model with 3 layers, with the parameters of batchsize set to 50 and learning rate set to 0.01. The model was trained over 50 epochs.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0cd9cec388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0cd9cec388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the training was done, we selected an image at random to test, and the </a:t>
            </a:r>
            <a:r>
              <a:rPr lang="en"/>
              <a:t>probability scores for the brands and type classifications are shown here respectively. However, the network does not give a good confidence score to the correct class.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259044ec7f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259044ec7f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there, we decided to explore the relationship between the hyperparameters, including the learning rate, batchsize, and number of epochs and the total loss, test error and total error. This is to find the optimal combination of hyperparameters to improve.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decided to have a fixed learning rate of 0.01 and a learning rate schedule that started at 0.25 and halved every 5 iterations. For both sets of learning rates, the batchsize and number of epochs were set to 10, 50 and 100.</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the fixed learning rate, it was observed that larger batch size and higher number of epochs lead to lower loss and error, whereas smaller batchsize and lower number of epochs lead to higher loss and error.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the learning rate schedule, the same relationship was observed but with weaker correlation. This is possibly due to the higher starting learning rate which requires a higher number of epochs to decay until optimal.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20000"/>
          </a:blip>
          <a:srcRect b="24998" l="0" r="0" t="0"/>
          <a:stretch/>
        </p:blipFill>
        <p:spPr>
          <a:xfrm>
            <a:off x="0" y="0"/>
            <a:ext cx="9144000" cy="5143500"/>
          </a:xfrm>
          <a:prstGeom prst="rect">
            <a:avLst/>
          </a:prstGeom>
          <a:noFill/>
          <a:ln>
            <a:noFill/>
          </a:ln>
        </p:spPr>
      </p:pic>
      <p:sp>
        <p:nvSpPr>
          <p:cNvPr id="10" name="Google Shape;10;p2"/>
          <p:cNvSpPr txBox="1"/>
          <p:nvPr>
            <p:ph type="ctrTitle"/>
          </p:nvPr>
        </p:nvSpPr>
        <p:spPr>
          <a:xfrm>
            <a:off x="564625" y="713225"/>
            <a:ext cx="3446700" cy="28554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Clr>
                <a:srgbClr val="191919"/>
              </a:buClr>
              <a:buSzPts val="5200"/>
              <a:buNone/>
              <a:defRPr sz="96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1013125" y="3719788"/>
            <a:ext cx="2549700" cy="739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2" name="Google Shape;12;p2"/>
          <p:cNvCxnSpPr/>
          <p:nvPr/>
        </p:nvCxnSpPr>
        <p:spPr>
          <a:xfrm rot="10800000">
            <a:off x="-25"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13" name="Google Shape;13;p2"/>
          <p:cNvSpPr/>
          <p:nvPr/>
        </p:nvSpPr>
        <p:spPr>
          <a:xfrm>
            <a:off x="457200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 name="Google Shape;14;p2"/>
          <p:cNvCxnSpPr/>
          <p:nvPr/>
        </p:nvCxnSpPr>
        <p:spPr>
          <a:xfrm rot="10800000">
            <a:off x="8430775" y="4865550"/>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0" name="Shape 70"/>
        <p:cNvGrpSpPr/>
        <p:nvPr/>
      </p:nvGrpSpPr>
      <p:grpSpPr>
        <a:xfrm>
          <a:off x="0" y="0"/>
          <a:ext cx="0" cy="0"/>
          <a:chOff x="0" y="0"/>
          <a:chExt cx="0" cy="0"/>
        </a:xfrm>
      </p:grpSpPr>
      <p:pic>
        <p:nvPicPr>
          <p:cNvPr id="71" name="Google Shape;71;p11"/>
          <p:cNvPicPr preferRelativeResize="0"/>
          <p:nvPr/>
        </p:nvPicPr>
        <p:blipFill rotWithShape="1">
          <a:blip r:embed="rId2">
            <a:alphaModFix amt="20000"/>
          </a:blip>
          <a:srcRect b="24998" l="0" r="0" t="0"/>
          <a:stretch/>
        </p:blipFill>
        <p:spPr>
          <a:xfrm rot="10800000">
            <a:off x="0" y="0"/>
            <a:ext cx="9144000" cy="5143500"/>
          </a:xfrm>
          <a:prstGeom prst="rect">
            <a:avLst/>
          </a:prstGeom>
          <a:noFill/>
          <a:ln>
            <a:noFill/>
          </a:ln>
        </p:spPr>
      </p:pic>
      <p:sp>
        <p:nvSpPr>
          <p:cNvPr id="72" name="Google Shape;72;p11"/>
          <p:cNvSpPr txBox="1"/>
          <p:nvPr>
            <p:ph hasCustomPrompt="1" type="title"/>
          </p:nvPr>
        </p:nvSpPr>
        <p:spPr>
          <a:xfrm>
            <a:off x="713250" y="1446525"/>
            <a:ext cx="7717500" cy="1668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11000">
                <a:solidFill>
                  <a:srgbClr val="10112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3" name="Google Shape;73;p11"/>
          <p:cNvSpPr txBox="1"/>
          <p:nvPr>
            <p:ph idx="1" type="subTitle"/>
          </p:nvPr>
        </p:nvSpPr>
        <p:spPr>
          <a:xfrm>
            <a:off x="713250" y="3114500"/>
            <a:ext cx="7717500" cy="45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cxnSp>
        <p:nvCxnSpPr>
          <p:cNvPr id="74" name="Google Shape;74;p11"/>
          <p:cNvCxnSpPr/>
          <p:nvPr/>
        </p:nvCxnSpPr>
        <p:spPr>
          <a:xfrm>
            <a:off x="-25" y="4865550"/>
            <a:ext cx="9147300" cy="0"/>
          </a:xfrm>
          <a:prstGeom prst="straightConnector1">
            <a:avLst/>
          </a:prstGeom>
          <a:noFill/>
          <a:ln cap="flat" cmpd="sng" w="9525">
            <a:solidFill>
              <a:schemeClr val="accent1"/>
            </a:solidFill>
            <a:prstDash val="solid"/>
            <a:round/>
            <a:headEnd len="med" w="med" type="none"/>
            <a:tailEnd len="med" w="med" type="none"/>
          </a:ln>
        </p:spPr>
      </p:cxnSp>
      <p:sp>
        <p:nvSpPr>
          <p:cNvPr id="75" name="Google Shape;75;p11"/>
          <p:cNvSpPr txBox="1"/>
          <p:nvPr/>
        </p:nvSpPr>
        <p:spPr>
          <a:xfrm>
            <a:off x="0"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76" name="Google Shape;76;p11"/>
          <p:cNvSpPr txBox="1"/>
          <p:nvPr/>
        </p:nvSpPr>
        <p:spPr>
          <a:xfrm>
            <a:off x="8430850"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cxnSp>
        <p:nvCxnSpPr>
          <p:cNvPr id="77" name="Google Shape;77;p11"/>
          <p:cNvCxnSpPr/>
          <p:nvPr/>
        </p:nvCxnSpPr>
        <p:spPr>
          <a:xfrm>
            <a:off x="-37" y="277975"/>
            <a:ext cx="9156600" cy="0"/>
          </a:xfrm>
          <a:prstGeom prst="straightConnector1">
            <a:avLst/>
          </a:prstGeom>
          <a:noFill/>
          <a:ln cap="flat" cmpd="sng" w="9525">
            <a:solidFill>
              <a:schemeClr val="accent1"/>
            </a:solidFill>
            <a:prstDash val="solid"/>
            <a:round/>
            <a:headEnd len="med" w="med" type="none"/>
            <a:tailEnd len="med" w="med" type="none"/>
          </a:ln>
        </p:spPr>
      </p:cxnSp>
      <p:sp>
        <p:nvSpPr>
          <p:cNvPr id="78" name="Google Shape;78;p11"/>
          <p:cNvSpPr txBox="1"/>
          <p:nvPr/>
        </p:nvSpPr>
        <p:spPr>
          <a:xfrm>
            <a:off x="37"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
        <p:nvSpPr>
          <p:cNvPr id="79" name="Google Shape;79;p11"/>
          <p:cNvSpPr txBox="1"/>
          <p:nvPr/>
        </p:nvSpPr>
        <p:spPr>
          <a:xfrm>
            <a:off x="8430875"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1" name="Shape 81"/>
        <p:cNvGrpSpPr/>
        <p:nvPr/>
      </p:nvGrpSpPr>
      <p:grpSpPr>
        <a:xfrm>
          <a:off x="0" y="0"/>
          <a:ext cx="0" cy="0"/>
          <a:chOff x="0" y="0"/>
          <a:chExt cx="0" cy="0"/>
        </a:xfrm>
      </p:grpSpPr>
      <p:pic>
        <p:nvPicPr>
          <p:cNvPr id="82" name="Google Shape;82;p13"/>
          <p:cNvPicPr preferRelativeResize="0"/>
          <p:nvPr/>
        </p:nvPicPr>
        <p:blipFill rotWithShape="1">
          <a:blip r:embed="rId2">
            <a:alphaModFix amt="20000"/>
          </a:blip>
          <a:srcRect b="24998" l="0" r="0" t="0"/>
          <a:stretch/>
        </p:blipFill>
        <p:spPr>
          <a:xfrm rot="10800000">
            <a:off x="0" y="0"/>
            <a:ext cx="9144000" cy="5143500"/>
          </a:xfrm>
          <a:prstGeom prst="rect">
            <a:avLst/>
          </a:prstGeom>
          <a:noFill/>
          <a:ln>
            <a:noFill/>
          </a:ln>
        </p:spPr>
      </p:pic>
      <p:sp>
        <p:nvSpPr>
          <p:cNvPr id="83" name="Google Shape;83;p13"/>
          <p:cNvSpPr txBox="1"/>
          <p:nvPr>
            <p:ph type="title"/>
          </p:nvPr>
        </p:nvSpPr>
        <p:spPr>
          <a:xfrm>
            <a:off x="720000" y="1783975"/>
            <a:ext cx="2520900" cy="42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4" name="Google Shape;84;p13"/>
          <p:cNvSpPr txBox="1"/>
          <p:nvPr>
            <p:ph idx="1" type="subTitle"/>
          </p:nvPr>
        </p:nvSpPr>
        <p:spPr>
          <a:xfrm>
            <a:off x="720000" y="2210524"/>
            <a:ext cx="2520900" cy="54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5" name="Google Shape;85;p13"/>
          <p:cNvSpPr txBox="1"/>
          <p:nvPr>
            <p:ph idx="2" type="title"/>
          </p:nvPr>
        </p:nvSpPr>
        <p:spPr>
          <a:xfrm>
            <a:off x="3311523" y="1783975"/>
            <a:ext cx="2520900" cy="42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6" name="Google Shape;86;p13"/>
          <p:cNvSpPr txBox="1"/>
          <p:nvPr>
            <p:ph idx="3" type="subTitle"/>
          </p:nvPr>
        </p:nvSpPr>
        <p:spPr>
          <a:xfrm>
            <a:off x="3311523" y="2210524"/>
            <a:ext cx="2520900" cy="54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 name="Google Shape;87;p13"/>
          <p:cNvSpPr txBox="1"/>
          <p:nvPr>
            <p:ph idx="4" type="title"/>
          </p:nvPr>
        </p:nvSpPr>
        <p:spPr>
          <a:xfrm>
            <a:off x="720000" y="3492749"/>
            <a:ext cx="2520900" cy="42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8" name="Google Shape;88;p13"/>
          <p:cNvSpPr txBox="1"/>
          <p:nvPr>
            <p:ph idx="5" type="subTitle"/>
          </p:nvPr>
        </p:nvSpPr>
        <p:spPr>
          <a:xfrm>
            <a:off x="720000" y="3919350"/>
            <a:ext cx="2520900" cy="54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3"/>
          <p:cNvSpPr txBox="1"/>
          <p:nvPr>
            <p:ph idx="6" type="title"/>
          </p:nvPr>
        </p:nvSpPr>
        <p:spPr>
          <a:xfrm>
            <a:off x="3311523" y="3492749"/>
            <a:ext cx="2520900" cy="42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 name="Google Shape;90;p13"/>
          <p:cNvSpPr txBox="1"/>
          <p:nvPr>
            <p:ph idx="7" type="subTitle"/>
          </p:nvPr>
        </p:nvSpPr>
        <p:spPr>
          <a:xfrm>
            <a:off x="3311523" y="3919350"/>
            <a:ext cx="2520900" cy="54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 name="Google Shape;91;p13"/>
          <p:cNvSpPr txBox="1"/>
          <p:nvPr>
            <p:ph idx="8" type="title"/>
          </p:nvPr>
        </p:nvSpPr>
        <p:spPr>
          <a:xfrm>
            <a:off x="5903049" y="1783975"/>
            <a:ext cx="2520900" cy="42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2" name="Google Shape;92;p13"/>
          <p:cNvSpPr txBox="1"/>
          <p:nvPr>
            <p:ph idx="9" type="subTitle"/>
          </p:nvPr>
        </p:nvSpPr>
        <p:spPr>
          <a:xfrm>
            <a:off x="5903050" y="2210524"/>
            <a:ext cx="2520900" cy="54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13"/>
          <p:cNvSpPr txBox="1"/>
          <p:nvPr>
            <p:ph idx="13" type="title"/>
          </p:nvPr>
        </p:nvSpPr>
        <p:spPr>
          <a:xfrm>
            <a:off x="5903049" y="3492749"/>
            <a:ext cx="2520900" cy="42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4" name="Google Shape;94;p13"/>
          <p:cNvSpPr txBox="1"/>
          <p:nvPr>
            <p:ph idx="14" type="subTitle"/>
          </p:nvPr>
        </p:nvSpPr>
        <p:spPr>
          <a:xfrm>
            <a:off x="5903050" y="3919350"/>
            <a:ext cx="2520900" cy="54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5" name="Google Shape;95;p13"/>
          <p:cNvSpPr txBox="1"/>
          <p:nvPr>
            <p:ph hasCustomPrompt="1" idx="15" type="title"/>
          </p:nvPr>
        </p:nvSpPr>
        <p:spPr>
          <a:xfrm>
            <a:off x="720000" y="1336375"/>
            <a:ext cx="25209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p:nvPr>
            <p:ph hasCustomPrompt="1" idx="16" type="title"/>
          </p:nvPr>
        </p:nvSpPr>
        <p:spPr>
          <a:xfrm>
            <a:off x="720000" y="3045151"/>
            <a:ext cx="25209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p:nvPr>
            <p:ph hasCustomPrompt="1" idx="17" type="title"/>
          </p:nvPr>
        </p:nvSpPr>
        <p:spPr>
          <a:xfrm>
            <a:off x="3311523" y="1336375"/>
            <a:ext cx="25209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p:nvPr>
            <p:ph hasCustomPrompt="1" idx="18" type="title"/>
          </p:nvPr>
        </p:nvSpPr>
        <p:spPr>
          <a:xfrm>
            <a:off x="3311523" y="3045150"/>
            <a:ext cx="25209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p:nvPr>
            <p:ph hasCustomPrompt="1" idx="19" type="title"/>
          </p:nvPr>
        </p:nvSpPr>
        <p:spPr>
          <a:xfrm>
            <a:off x="5903049" y="1336375"/>
            <a:ext cx="25209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hasCustomPrompt="1" idx="20" type="title"/>
          </p:nvPr>
        </p:nvSpPr>
        <p:spPr>
          <a:xfrm>
            <a:off x="5903049" y="3045151"/>
            <a:ext cx="25209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p:nvPr>
            <p:ph idx="21"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cxnSp>
        <p:nvCxnSpPr>
          <p:cNvPr id="102" name="Google Shape;102;p13"/>
          <p:cNvCxnSpPr/>
          <p:nvPr/>
        </p:nvCxnSpPr>
        <p:spPr>
          <a:xfrm>
            <a:off x="8430775" y="277975"/>
            <a:ext cx="712800" cy="0"/>
          </a:xfrm>
          <a:prstGeom prst="straightConnector1">
            <a:avLst/>
          </a:prstGeom>
          <a:noFill/>
          <a:ln cap="flat" cmpd="sng" w="9525">
            <a:solidFill>
              <a:schemeClr val="accent1"/>
            </a:solidFill>
            <a:prstDash val="solid"/>
            <a:round/>
            <a:headEnd len="med" w="med" type="none"/>
            <a:tailEnd len="med" w="med" type="none"/>
          </a:ln>
        </p:spPr>
      </p:cxnSp>
      <p:cxnSp>
        <p:nvCxnSpPr>
          <p:cNvPr id="103" name="Google Shape;103;p13"/>
          <p:cNvCxnSpPr/>
          <p:nvPr/>
        </p:nvCxnSpPr>
        <p:spPr>
          <a:xfrm>
            <a:off x="-25"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104" name="Google Shape;104;p13"/>
          <p:cNvSpPr txBox="1"/>
          <p:nvPr/>
        </p:nvSpPr>
        <p:spPr>
          <a:xfrm>
            <a:off x="0"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105" name="Google Shape;105;p13"/>
          <p:cNvSpPr txBox="1"/>
          <p:nvPr/>
        </p:nvSpPr>
        <p:spPr>
          <a:xfrm>
            <a:off x="8430850"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cxnSp>
        <p:nvCxnSpPr>
          <p:cNvPr id="106" name="Google Shape;106;p13"/>
          <p:cNvCxnSpPr/>
          <p:nvPr/>
        </p:nvCxnSpPr>
        <p:spPr>
          <a:xfrm>
            <a:off x="-37"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107" name="Google Shape;107;p13"/>
          <p:cNvSpPr txBox="1"/>
          <p:nvPr/>
        </p:nvSpPr>
        <p:spPr>
          <a:xfrm>
            <a:off x="37"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cxnSp>
        <p:nvCxnSpPr>
          <p:cNvPr id="108" name="Google Shape;108;p13"/>
          <p:cNvCxnSpPr/>
          <p:nvPr/>
        </p:nvCxnSpPr>
        <p:spPr>
          <a:xfrm>
            <a:off x="8430850"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109" name="Google Shape;109;p13"/>
          <p:cNvSpPr txBox="1"/>
          <p:nvPr/>
        </p:nvSpPr>
        <p:spPr>
          <a:xfrm>
            <a:off x="8430875"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0" name="Shape 110"/>
        <p:cNvGrpSpPr/>
        <p:nvPr/>
      </p:nvGrpSpPr>
      <p:grpSpPr>
        <a:xfrm>
          <a:off x="0" y="0"/>
          <a:ext cx="0" cy="0"/>
          <a:chOff x="0" y="0"/>
          <a:chExt cx="0" cy="0"/>
        </a:xfrm>
      </p:grpSpPr>
      <p:pic>
        <p:nvPicPr>
          <p:cNvPr id="111" name="Google Shape;111;p14"/>
          <p:cNvPicPr preferRelativeResize="0"/>
          <p:nvPr/>
        </p:nvPicPr>
        <p:blipFill rotWithShape="1">
          <a:blip r:embed="rId2">
            <a:alphaModFix amt="20000"/>
          </a:blip>
          <a:srcRect b="0" l="0" r="0" t="24998"/>
          <a:stretch/>
        </p:blipFill>
        <p:spPr>
          <a:xfrm>
            <a:off x="0" y="0"/>
            <a:ext cx="9144000" cy="5143500"/>
          </a:xfrm>
          <a:prstGeom prst="rect">
            <a:avLst/>
          </a:prstGeom>
          <a:noFill/>
          <a:ln>
            <a:noFill/>
          </a:ln>
        </p:spPr>
      </p:pic>
      <p:sp>
        <p:nvSpPr>
          <p:cNvPr id="112" name="Google Shape;112;p14"/>
          <p:cNvSpPr txBox="1"/>
          <p:nvPr>
            <p:ph type="title"/>
          </p:nvPr>
        </p:nvSpPr>
        <p:spPr>
          <a:xfrm>
            <a:off x="528472" y="3332100"/>
            <a:ext cx="3527700" cy="498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3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13" name="Google Shape;113;p14"/>
          <p:cNvSpPr txBox="1"/>
          <p:nvPr>
            <p:ph idx="1" type="subTitle"/>
          </p:nvPr>
        </p:nvSpPr>
        <p:spPr>
          <a:xfrm>
            <a:off x="528472" y="1312800"/>
            <a:ext cx="3527700" cy="2019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25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cxnSp>
        <p:nvCxnSpPr>
          <p:cNvPr id="114" name="Google Shape;114;p14"/>
          <p:cNvCxnSpPr/>
          <p:nvPr/>
        </p:nvCxnSpPr>
        <p:spPr>
          <a:xfrm>
            <a:off x="-37"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115" name="Google Shape;115;p14"/>
          <p:cNvSpPr/>
          <p:nvPr/>
        </p:nvSpPr>
        <p:spPr>
          <a:xfrm>
            <a:off x="457200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4"/>
          <p:cNvCxnSpPr/>
          <p:nvPr/>
        </p:nvCxnSpPr>
        <p:spPr>
          <a:xfrm>
            <a:off x="8430850" y="4865550"/>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
    <p:spTree>
      <p:nvGrpSpPr>
        <p:cNvPr id="117" name="Shape 117"/>
        <p:cNvGrpSpPr/>
        <p:nvPr/>
      </p:nvGrpSpPr>
      <p:grpSpPr>
        <a:xfrm>
          <a:off x="0" y="0"/>
          <a:ext cx="0" cy="0"/>
          <a:chOff x="0" y="0"/>
          <a:chExt cx="0" cy="0"/>
        </a:xfrm>
      </p:grpSpPr>
      <p:pic>
        <p:nvPicPr>
          <p:cNvPr id="118" name="Google Shape;118;p15"/>
          <p:cNvPicPr preferRelativeResize="0"/>
          <p:nvPr/>
        </p:nvPicPr>
        <p:blipFill rotWithShape="1">
          <a:blip r:embed="rId2">
            <a:alphaModFix amt="20000"/>
          </a:blip>
          <a:srcRect b="0" l="0" r="0" t="24998"/>
          <a:stretch/>
        </p:blipFill>
        <p:spPr>
          <a:xfrm>
            <a:off x="0" y="0"/>
            <a:ext cx="9144000" cy="5143500"/>
          </a:xfrm>
          <a:prstGeom prst="rect">
            <a:avLst/>
          </a:prstGeom>
          <a:noFill/>
          <a:ln>
            <a:noFill/>
          </a:ln>
        </p:spPr>
      </p:pic>
      <p:sp>
        <p:nvSpPr>
          <p:cNvPr id="119" name="Google Shape;119;p15"/>
          <p:cNvSpPr txBox="1"/>
          <p:nvPr>
            <p:ph type="title"/>
          </p:nvPr>
        </p:nvSpPr>
        <p:spPr>
          <a:xfrm>
            <a:off x="706950" y="946125"/>
            <a:ext cx="3161100" cy="22041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0" name="Google Shape;120;p15"/>
          <p:cNvSpPr txBox="1"/>
          <p:nvPr>
            <p:ph idx="1" type="subTitle"/>
          </p:nvPr>
        </p:nvSpPr>
        <p:spPr>
          <a:xfrm>
            <a:off x="706950" y="3150400"/>
            <a:ext cx="3161100" cy="104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21" name="Google Shape;121;p15"/>
          <p:cNvCxnSpPr/>
          <p:nvPr/>
        </p:nvCxnSpPr>
        <p:spPr>
          <a:xfrm>
            <a:off x="-37"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122" name="Google Shape;122;p15"/>
          <p:cNvSpPr/>
          <p:nvPr/>
        </p:nvSpPr>
        <p:spPr>
          <a:xfrm>
            <a:off x="457200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 name="Google Shape;123;p15"/>
          <p:cNvCxnSpPr/>
          <p:nvPr/>
        </p:nvCxnSpPr>
        <p:spPr>
          <a:xfrm>
            <a:off x="8430850" y="4865550"/>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24" name="Shape 124"/>
        <p:cNvGrpSpPr/>
        <p:nvPr/>
      </p:nvGrpSpPr>
      <p:grpSpPr>
        <a:xfrm>
          <a:off x="0" y="0"/>
          <a:ext cx="0" cy="0"/>
          <a:chOff x="0" y="0"/>
          <a:chExt cx="0" cy="0"/>
        </a:xfrm>
      </p:grpSpPr>
      <p:pic>
        <p:nvPicPr>
          <p:cNvPr id="125" name="Google Shape;125;p16"/>
          <p:cNvPicPr preferRelativeResize="0"/>
          <p:nvPr/>
        </p:nvPicPr>
        <p:blipFill rotWithShape="1">
          <a:blip r:embed="rId2">
            <a:alphaModFix amt="20000"/>
          </a:blip>
          <a:srcRect b="5707" l="0" r="0" t="19290"/>
          <a:stretch/>
        </p:blipFill>
        <p:spPr>
          <a:xfrm>
            <a:off x="0" y="0"/>
            <a:ext cx="9144000" cy="5143500"/>
          </a:xfrm>
          <a:prstGeom prst="rect">
            <a:avLst/>
          </a:prstGeom>
          <a:noFill/>
          <a:ln>
            <a:noFill/>
          </a:ln>
        </p:spPr>
      </p:pic>
      <p:sp>
        <p:nvSpPr>
          <p:cNvPr id="126" name="Google Shape;126;p16"/>
          <p:cNvSpPr txBox="1"/>
          <p:nvPr>
            <p:ph type="title"/>
          </p:nvPr>
        </p:nvSpPr>
        <p:spPr>
          <a:xfrm>
            <a:off x="953325" y="1745250"/>
            <a:ext cx="32379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7" name="Google Shape;127;p16"/>
          <p:cNvSpPr txBox="1"/>
          <p:nvPr>
            <p:ph idx="1" type="subTitle"/>
          </p:nvPr>
        </p:nvSpPr>
        <p:spPr>
          <a:xfrm>
            <a:off x="1224375" y="2317950"/>
            <a:ext cx="2695800" cy="1213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28" name="Shape 128"/>
        <p:cNvGrpSpPr/>
        <p:nvPr/>
      </p:nvGrpSpPr>
      <p:grpSpPr>
        <a:xfrm>
          <a:off x="0" y="0"/>
          <a:ext cx="0" cy="0"/>
          <a:chOff x="0" y="0"/>
          <a:chExt cx="0" cy="0"/>
        </a:xfrm>
      </p:grpSpPr>
      <p:pic>
        <p:nvPicPr>
          <p:cNvPr id="129" name="Google Shape;129;p17"/>
          <p:cNvPicPr preferRelativeResize="0"/>
          <p:nvPr/>
        </p:nvPicPr>
        <p:blipFill rotWithShape="1">
          <a:blip r:embed="rId2">
            <a:alphaModFix amt="20000"/>
          </a:blip>
          <a:srcRect b="24998" l="0" r="0" t="0"/>
          <a:stretch/>
        </p:blipFill>
        <p:spPr>
          <a:xfrm>
            <a:off x="0" y="0"/>
            <a:ext cx="9144000" cy="5143500"/>
          </a:xfrm>
          <a:prstGeom prst="rect">
            <a:avLst/>
          </a:prstGeom>
          <a:noFill/>
          <a:ln>
            <a:noFill/>
          </a:ln>
        </p:spPr>
      </p:pic>
      <p:sp>
        <p:nvSpPr>
          <p:cNvPr id="130" name="Google Shape;130;p17"/>
          <p:cNvSpPr txBox="1"/>
          <p:nvPr>
            <p:ph type="title"/>
          </p:nvPr>
        </p:nvSpPr>
        <p:spPr>
          <a:xfrm>
            <a:off x="713300" y="2520900"/>
            <a:ext cx="2309700" cy="42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1" name="Google Shape;131;p17"/>
          <p:cNvSpPr txBox="1"/>
          <p:nvPr>
            <p:ph idx="1" type="subTitle"/>
          </p:nvPr>
        </p:nvSpPr>
        <p:spPr>
          <a:xfrm>
            <a:off x="713300" y="2947125"/>
            <a:ext cx="23097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 name="Google Shape;132;p17"/>
          <p:cNvSpPr txBox="1"/>
          <p:nvPr>
            <p:ph idx="2" type="title"/>
          </p:nvPr>
        </p:nvSpPr>
        <p:spPr>
          <a:xfrm>
            <a:off x="3417219" y="2989325"/>
            <a:ext cx="2309700" cy="42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 name="Google Shape;133;p17"/>
          <p:cNvSpPr txBox="1"/>
          <p:nvPr>
            <p:ph idx="3" type="subTitle"/>
          </p:nvPr>
        </p:nvSpPr>
        <p:spPr>
          <a:xfrm>
            <a:off x="3417218" y="3415550"/>
            <a:ext cx="23097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p17"/>
          <p:cNvSpPr txBox="1"/>
          <p:nvPr>
            <p:ph idx="4" type="title"/>
          </p:nvPr>
        </p:nvSpPr>
        <p:spPr>
          <a:xfrm>
            <a:off x="6121144" y="2520900"/>
            <a:ext cx="2309700" cy="426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5" name="Google Shape;135;p17"/>
          <p:cNvSpPr txBox="1"/>
          <p:nvPr>
            <p:ph idx="5" type="subTitle"/>
          </p:nvPr>
        </p:nvSpPr>
        <p:spPr>
          <a:xfrm>
            <a:off x="6121144" y="2947125"/>
            <a:ext cx="23097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6" name="Google Shape;136;p17"/>
          <p:cNvSpPr txBox="1"/>
          <p:nvPr>
            <p:ph idx="6"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cxnSp>
        <p:nvCxnSpPr>
          <p:cNvPr id="137" name="Google Shape;137;p17"/>
          <p:cNvCxnSpPr/>
          <p:nvPr/>
        </p:nvCxnSpPr>
        <p:spPr>
          <a:xfrm>
            <a:off x="-37"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138" name="Google Shape;138;p17"/>
          <p:cNvSpPr txBox="1"/>
          <p:nvPr/>
        </p:nvSpPr>
        <p:spPr>
          <a:xfrm>
            <a:off x="37"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cxnSp>
        <p:nvCxnSpPr>
          <p:cNvPr id="139" name="Google Shape;139;p17"/>
          <p:cNvCxnSpPr/>
          <p:nvPr/>
        </p:nvCxnSpPr>
        <p:spPr>
          <a:xfrm>
            <a:off x="8430850"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140" name="Google Shape;140;p17"/>
          <p:cNvSpPr txBox="1"/>
          <p:nvPr/>
        </p:nvSpPr>
        <p:spPr>
          <a:xfrm>
            <a:off x="8430875"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41" name="Shape 141"/>
        <p:cNvGrpSpPr/>
        <p:nvPr/>
      </p:nvGrpSpPr>
      <p:grpSpPr>
        <a:xfrm>
          <a:off x="0" y="0"/>
          <a:ext cx="0" cy="0"/>
          <a:chOff x="0" y="0"/>
          <a:chExt cx="0" cy="0"/>
        </a:xfrm>
      </p:grpSpPr>
      <p:pic>
        <p:nvPicPr>
          <p:cNvPr id="142" name="Google Shape;142;p18"/>
          <p:cNvPicPr preferRelativeResize="0"/>
          <p:nvPr/>
        </p:nvPicPr>
        <p:blipFill rotWithShape="1">
          <a:blip r:embed="rId2">
            <a:alphaModFix amt="20000"/>
          </a:blip>
          <a:srcRect b="16672" l="0" r="0" t="8325"/>
          <a:stretch/>
        </p:blipFill>
        <p:spPr>
          <a:xfrm>
            <a:off x="0" y="0"/>
            <a:ext cx="9144000" cy="5143500"/>
          </a:xfrm>
          <a:prstGeom prst="rect">
            <a:avLst/>
          </a:prstGeom>
          <a:noFill/>
          <a:ln>
            <a:noFill/>
          </a:ln>
        </p:spPr>
      </p:pic>
      <p:sp>
        <p:nvSpPr>
          <p:cNvPr id="143" name="Google Shape;143;p18"/>
          <p:cNvSpPr txBox="1"/>
          <p:nvPr>
            <p:ph type="title"/>
          </p:nvPr>
        </p:nvSpPr>
        <p:spPr>
          <a:xfrm>
            <a:off x="713225" y="2699625"/>
            <a:ext cx="1694700" cy="44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4" name="Google Shape;144;p18"/>
          <p:cNvSpPr txBox="1"/>
          <p:nvPr>
            <p:ph idx="1" type="subTitle"/>
          </p:nvPr>
        </p:nvSpPr>
        <p:spPr>
          <a:xfrm>
            <a:off x="713225" y="3143525"/>
            <a:ext cx="1694700" cy="85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 name="Google Shape;145;p18"/>
          <p:cNvSpPr txBox="1"/>
          <p:nvPr>
            <p:ph idx="2" type="title"/>
          </p:nvPr>
        </p:nvSpPr>
        <p:spPr>
          <a:xfrm>
            <a:off x="2720828" y="2699625"/>
            <a:ext cx="1694700" cy="44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6" name="Google Shape;146;p18"/>
          <p:cNvSpPr txBox="1"/>
          <p:nvPr>
            <p:ph idx="3" type="subTitle"/>
          </p:nvPr>
        </p:nvSpPr>
        <p:spPr>
          <a:xfrm>
            <a:off x="2720833" y="3143525"/>
            <a:ext cx="1694700" cy="85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7" name="Google Shape;147;p18"/>
          <p:cNvSpPr txBox="1"/>
          <p:nvPr>
            <p:ph idx="4" type="title"/>
          </p:nvPr>
        </p:nvSpPr>
        <p:spPr>
          <a:xfrm>
            <a:off x="4728441" y="2699625"/>
            <a:ext cx="1694700" cy="44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8" name="Google Shape;148;p18"/>
          <p:cNvSpPr txBox="1"/>
          <p:nvPr>
            <p:ph idx="5" type="subTitle"/>
          </p:nvPr>
        </p:nvSpPr>
        <p:spPr>
          <a:xfrm>
            <a:off x="4728445" y="3143525"/>
            <a:ext cx="1694700" cy="85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 name="Google Shape;149;p18"/>
          <p:cNvSpPr txBox="1"/>
          <p:nvPr>
            <p:ph idx="6" type="title"/>
          </p:nvPr>
        </p:nvSpPr>
        <p:spPr>
          <a:xfrm>
            <a:off x="6736047" y="2699625"/>
            <a:ext cx="1694700" cy="44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0" name="Google Shape;150;p18"/>
          <p:cNvSpPr txBox="1"/>
          <p:nvPr>
            <p:ph idx="7" type="subTitle"/>
          </p:nvPr>
        </p:nvSpPr>
        <p:spPr>
          <a:xfrm>
            <a:off x="6736053" y="3143525"/>
            <a:ext cx="1694700" cy="85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 name="Google Shape;151;p18"/>
          <p:cNvSpPr txBox="1"/>
          <p:nvPr>
            <p:ph idx="8"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cxnSp>
        <p:nvCxnSpPr>
          <p:cNvPr id="152" name="Google Shape;152;p18"/>
          <p:cNvCxnSpPr/>
          <p:nvPr/>
        </p:nvCxnSpPr>
        <p:spPr>
          <a:xfrm>
            <a:off x="8430775" y="277975"/>
            <a:ext cx="712800" cy="0"/>
          </a:xfrm>
          <a:prstGeom prst="straightConnector1">
            <a:avLst/>
          </a:prstGeom>
          <a:noFill/>
          <a:ln cap="flat" cmpd="sng" w="9525">
            <a:solidFill>
              <a:schemeClr val="accent1"/>
            </a:solidFill>
            <a:prstDash val="solid"/>
            <a:round/>
            <a:headEnd len="med" w="med" type="none"/>
            <a:tailEnd len="med" w="med" type="none"/>
          </a:ln>
        </p:spPr>
      </p:cxnSp>
      <p:cxnSp>
        <p:nvCxnSpPr>
          <p:cNvPr id="153" name="Google Shape;153;p18"/>
          <p:cNvCxnSpPr/>
          <p:nvPr/>
        </p:nvCxnSpPr>
        <p:spPr>
          <a:xfrm>
            <a:off x="-25"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154" name="Google Shape;154;p18"/>
          <p:cNvSpPr txBox="1"/>
          <p:nvPr/>
        </p:nvSpPr>
        <p:spPr>
          <a:xfrm>
            <a:off x="0"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155" name="Google Shape;155;p18"/>
          <p:cNvSpPr txBox="1"/>
          <p:nvPr/>
        </p:nvSpPr>
        <p:spPr>
          <a:xfrm>
            <a:off x="8430850"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cxnSp>
        <p:nvCxnSpPr>
          <p:cNvPr id="156" name="Google Shape;156;p18"/>
          <p:cNvCxnSpPr/>
          <p:nvPr/>
        </p:nvCxnSpPr>
        <p:spPr>
          <a:xfrm>
            <a:off x="-37"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157" name="Google Shape;157;p18"/>
          <p:cNvSpPr txBox="1"/>
          <p:nvPr/>
        </p:nvSpPr>
        <p:spPr>
          <a:xfrm>
            <a:off x="37"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cxnSp>
        <p:nvCxnSpPr>
          <p:cNvPr id="158" name="Google Shape;158;p18"/>
          <p:cNvCxnSpPr/>
          <p:nvPr/>
        </p:nvCxnSpPr>
        <p:spPr>
          <a:xfrm>
            <a:off x="8430850"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159" name="Google Shape;159;p18"/>
          <p:cNvSpPr txBox="1"/>
          <p:nvPr/>
        </p:nvSpPr>
        <p:spPr>
          <a:xfrm>
            <a:off x="8430875"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60" name="Shape 160"/>
        <p:cNvGrpSpPr/>
        <p:nvPr/>
      </p:nvGrpSpPr>
      <p:grpSpPr>
        <a:xfrm>
          <a:off x="0" y="0"/>
          <a:ext cx="0" cy="0"/>
          <a:chOff x="0" y="0"/>
          <a:chExt cx="0" cy="0"/>
        </a:xfrm>
      </p:grpSpPr>
      <p:sp>
        <p:nvSpPr>
          <p:cNvPr id="161" name="Google Shape;161;p19"/>
          <p:cNvSpPr txBox="1"/>
          <p:nvPr>
            <p:ph type="title"/>
          </p:nvPr>
        </p:nvSpPr>
        <p:spPr>
          <a:xfrm>
            <a:off x="2136072" y="1186875"/>
            <a:ext cx="1986000" cy="444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2" name="Google Shape;162;p19"/>
          <p:cNvSpPr txBox="1"/>
          <p:nvPr>
            <p:ph idx="1" type="subTitle"/>
          </p:nvPr>
        </p:nvSpPr>
        <p:spPr>
          <a:xfrm>
            <a:off x="2136072" y="1631394"/>
            <a:ext cx="1986000" cy="40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19"/>
          <p:cNvSpPr txBox="1"/>
          <p:nvPr>
            <p:ph idx="2" type="title"/>
          </p:nvPr>
        </p:nvSpPr>
        <p:spPr>
          <a:xfrm>
            <a:off x="2136072" y="3582425"/>
            <a:ext cx="1986000" cy="444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4" name="Google Shape;164;p19"/>
          <p:cNvSpPr txBox="1"/>
          <p:nvPr>
            <p:ph idx="3" type="subTitle"/>
          </p:nvPr>
        </p:nvSpPr>
        <p:spPr>
          <a:xfrm>
            <a:off x="2136072" y="4026944"/>
            <a:ext cx="1986000" cy="40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19"/>
          <p:cNvSpPr txBox="1"/>
          <p:nvPr>
            <p:ph idx="4" type="title"/>
          </p:nvPr>
        </p:nvSpPr>
        <p:spPr>
          <a:xfrm>
            <a:off x="2136072" y="2384638"/>
            <a:ext cx="1986000" cy="444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6" name="Google Shape;166;p19"/>
          <p:cNvSpPr txBox="1"/>
          <p:nvPr>
            <p:ph idx="5" type="subTitle"/>
          </p:nvPr>
        </p:nvSpPr>
        <p:spPr>
          <a:xfrm>
            <a:off x="2136072" y="2829156"/>
            <a:ext cx="1986000" cy="40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19"/>
          <p:cNvSpPr txBox="1"/>
          <p:nvPr>
            <p:ph idx="6" type="title"/>
          </p:nvPr>
        </p:nvSpPr>
        <p:spPr>
          <a:xfrm>
            <a:off x="6036622" y="2384638"/>
            <a:ext cx="1986000" cy="444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8" name="Google Shape;168;p19"/>
          <p:cNvSpPr txBox="1"/>
          <p:nvPr>
            <p:ph idx="7" type="subTitle"/>
          </p:nvPr>
        </p:nvSpPr>
        <p:spPr>
          <a:xfrm>
            <a:off x="6036622" y="2829156"/>
            <a:ext cx="1986000" cy="40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 name="Google Shape;169;p19"/>
          <p:cNvSpPr txBox="1"/>
          <p:nvPr>
            <p:ph idx="8" type="title"/>
          </p:nvPr>
        </p:nvSpPr>
        <p:spPr>
          <a:xfrm>
            <a:off x="6036622" y="1186875"/>
            <a:ext cx="1986000" cy="444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0" name="Google Shape;170;p19"/>
          <p:cNvSpPr txBox="1"/>
          <p:nvPr>
            <p:ph idx="9" type="subTitle"/>
          </p:nvPr>
        </p:nvSpPr>
        <p:spPr>
          <a:xfrm>
            <a:off x="6036622" y="1631394"/>
            <a:ext cx="1986000" cy="40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1" name="Google Shape;171;p19"/>
          <p:cNvSpPr txBox="1"/>
          <p:nvPr>
            <p:ph idx="13" type="title"/>
          </p:nvPr>
        </p:nvSpPr>
        <p:spPr>
          <a:xfrm>
            <a:off x="6036622" y="3582413"/>
            <a:ext cx="1986000" cy="444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2" name="Google Shape;172;p19"/>
          <p:cNvSpPr txBox="1"/>
          <p:nvPr>
            <p:ph idx="14" type="subTitle"/>
          </p:nvPr>
        </p:nvSpPr>
        <p:spPr>
          <a:xfrm>
            <a:off x="6036622" y="4026931"/>
            <a:ext cx="1986000" cy="40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19"/>
          <p:cNvSpPr txBox="1"/>
          <p:nvPr>
            <p:ph idx="15"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cxnSp>
        <p:nvCxnSpPr>
          <p:cNvPr id="174" name="Google Shape;174;p19"/>
          <p:cNvCxnSpPr/>
          <p:nvPr/>
        </p:nvCxnSpPr>
        <p:spPr>
          <a:xfrm>
            <a:off x="8430775" y="277975"/>
            <a:ext cx="712800" cy="0"/>
          </a:xfrm>
          <a:prstGeom prst="straightConnector1">
            <a:avLst/>
          </a:prstGeom>
          <a:noFill/>
          <a:ln cap="flat" cmpd="sng" w="9525">
            <a:solidFill>
              <a:schemeClr val="accent1"/>
            </a:solidFill>
            <a:prstDash val="solid"/>
            <a:round/>
            <a:headEnd len="med" w="med" type="none"/>
            <a:tailEnd len="med" w="med" type="none"/>
          </a:ln>
        </p:spPr>
      </p:cxnSp>
      <p:cxnSp>
        <p:nvCxnSpPr>
          <p:cNvPr id="175" name="Google Shape;175;p19"/>
          <p:cNvCxnSpPr/>
          <p:nvPr/>
        </p:nvCxnSpPr>
        <p:spPr>
          <a:xfrm>
            <a:off x="-25"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176" name="Google Shape;176;p19"/>
          <p:cNvSpPr txBox="1"/>
          <p:nvPr/>
        </p:nvSpPr>
        <p:spPr>
          <a:xfrm>
            <a:off x="0"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177" name="Google Shape;177;p19"/>
          <p:cNvSpPr txBox="1"/>
          <p:nvPr/>
        </p:nvSpPr>
        <p:spPr>
          <a:xfrm>
            <a:off x="8430850"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78" name="Shape 178"/>
        <p:cNvGrpSpPr/>
        <p:nvPr/>
      </p:nvGrpSpPr>
      <p:grpSpPr>
        <a:xfrm>
          <a:off x="0" y="0"/>
          <a:ext cx="0" cy="0"/>
          <a:chOff x="0" y="0"/>
          <a:chExt cx="0" cy="0"/>
        </a:xfrm>
      </p:grpSpPr>
      <p:pic>
        <p:nvPicPr>
          <p:cNvPr id="179" name="Google Shape;179;p20"/>
          <p:cNvPicPr preferRelativeResize="0"/>
          <p:nvPr/>
        </p:nvPicPr>
        <p:blipFill rotWithShape="1">
          <a:blip r:embed="rId2">
            <a:alphaModFix amt="20000"/>
          </a:blip>
          <a:srcRect b="24998" l="0" r="0" t="0"/>
          <a:stretch/>
        </p:blipFill>
        <p:spPr>
          <a:xfrm>
            <a:off x="0" y="0"/>
            <a:ext cx="9144000" cy="5143500"/>
          </a:xfrm>
          <a:prstGeom prst="rect">
            <a:avLst/>
          </a:prstGeom>
          <a:noFill/>
          <a:ln>
            <a:noFill/>
          </a:ln>
        </p:spPr>
      </p:pic>
      <p:sp>
        <p:nvSpPr>
          <p:cNvPr id="180" name="Google Shape;180;p20"/>
          <p:cNvSpPr txBox="1"/>
          <p:nvPr>
            <p:ph hasCustomPrompt="1" type="title"/>
          </p:nvPr>
        </p:nvSpPr>
        <p:spPr>
          <a:xfrm>
            <a:off x="359800" y="1496550"/>
            <a:ext cx="3858900" cy="75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1" name="Google Shape;181;p20"/>
          <p:cNvSpPr txBox="1"/>
          <p:nvPr>
            <p:ph idx="1" type="subTitle"/>
          </p:nvPr>
        </p:nvSpPr>
        <p:spPr>
          <a:xfrm>
            <a:off x="359800" y="2250700"/>
            <a:ext cx="3858900" cy="34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82" name="Google Shape;182;p20"/>
          <p:cNvSpPr txBox="1"/>
          <p:nvPr>
            <p:ph hasCustomPrompt="1" idx="2" type="title"/>
          </p:nvPr>
        </p:nvSpPr>
        <p:spPr>
          <a:xfrm>
            <a:off x="359800" y="2951825"/>
            <a:ext cx="3858900" cy="75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3" name="Google Shape;183;p20"/>
          <p:cNvSpPr txBox="1"/>
          <p:nvPr>
            <p:ph idx="3" type="subTitle"/>
          </p:nvPr>
        </p:nvSpPr>
        <p:spPr>
          <a:xfrm>
            <a:off x="359800" y="3706100"/>
            <a:ext cx="3858900" cy="34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84" name="Google Shape;184;p20"/>
          <p:cNvSpPr txBox="1"/>
          <p:nvPr>
            <p:ph idx="4" type="title"/>
          </p:nvPr>
        </p:nvSpPr>
        <p:spPr>
          <a:xfrm>
            <a:off x="359788" y="539500"/>
            <a:ext cx="38589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cxnSp>
        <p:nvCxnSpPr>
          <p:cNvPr id="185" name="Google Shape;185;p20"/>
          <p:cNvCxnSpPr/>
          <p:nvPr/>
        </p:nvCxnSpPr>
        <p:spPr>
          <a:xfrm>
            <a:off x="-25"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186" name="Google Shape;186;p20"/>
          <p:cNvSpPr/>
          <p:nvPr/>
        </p:nvSpPr>
        <p:spPr>
          <a:xfrm>
            <a:off x="457200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0"/>
          <p:cNvCxnSpPr/>
          <p:nvPr/>
        </p:nvCxnSpPr>
        <p:spPr>
          <a:xfrm>
            <a:off x="8430775" y="277975"/>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pic>
        <p:nvPicPr>
          <p:cNvPr id="16" name="Google Shape;16;p3"/>
          <p:cNvPicPr preferRelativeResize="0"/>
          <p:nvPr/>
        </p:nvPicPr>
        <p:blipFill rotWithShape="1">
          <a:blip r:embed="rId2">
            <a:alphaModFix amt="20000"/>
          </a:blip>
          <a:srcRect b="24998" l="0" r="0" t="0"/>
          <a:stretch/>
        </p:blipFill>
        <p:spPr>
          <a:xfrm>
            <a:off x="0" y="0"/>
            <a:ext cx="9144000" cy="5143500"/>
          </a:xfrm>
          <a:prstGeom prst="rect">
            <a:avLst/>
          </a:prstGeom>
          <a:noFill/>
          <a:ln>
            <a:noFill/>
          </a:ln>
        </p:spPr>
      </p:pic>
      <p:sp>
        <p:nvSpPr>
          <p:cNvPr id="17" name="Google Shape;17;p3"/>
          <p:cNvSpPr txBox="1"/>
          <p:nvPr>
            <p:ph type="title"/>
          </p:nvPr>
        </p:nvSpPr>
        <p:spPr>
          <a:xfrm>
            <a:off x="5283950" y="2222525"/>
            <a:ext cx="31410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hasCustomPrompt="1" idx="2" type="title"/>
          </p:nvPr>
        </p:nvSpPr>
        <p:spPr>
          <a:xfrm>
            <a:off x="5668550" y="1280050"/>
            <a:ext cx="2371800" cy="942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9" name="Google Shape;19;p3"/>
          <p:cNvSpPr txBox="1"/>
          <p:nvPr>
            <p:ph idx="1" type="subTitle"/>
          </p:nvPr>
        </p:nvSpPr>
        <p:spPr>
          <a:xfrm>
            <a:off x="5668550" y="3261950"/>
            <a:ext cx="2371800" cy="60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0" name="Google Shape;20;p3"/>
          <p:cNvCxnSpPr/>
          <p:nvPr/>
        </p:nvCxnSpPr>
        <p:spPr>
          <a:xfrm>
            <a:off x="8430775"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21" name="Google Shape;21;p3"/>
          <p:cNvSpPr/>
          <p:nvPr/>
        </p:nvSpPr>
        <p:spPr>
          <a:xfrm>
            <a:off x="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 name="Google Shape;22;p3"/>
          <p:cNvCxnSpPr/>
          <p:nvPr/>
        </p:nvCxnSpPr>
        <p:spPr>
          <a:xfrm>
            <a:off x="-25" y="4865550"/>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88" name="Shape 188"/>
        <p:cNvGrpSpPr/>
        <p:nvPr/>
      </p:nvGrpSpPr>
      <p:grpSpPr>
        <a:xfrm>
          <a:off x="0" y="0"/>
          <a:ext cx="0" cy="0"/>
          <a:chOff x="0" y="0"/>
          <a:chExt cx="0" cy="0"/>
        </a:xfrm>
      </p:grpSpPr>
      <p:pic>
        <p:nvPicPr>
          <p:cNvPr id="189" name="Google Shape;189;p21"/>
          <p:cNvPicPr preferRelativeResize="0"/>
          <p:nvPr/>
        </p:nvPicPr>
        <p:blipFill rotWithShape="1">
          <a:blip r:embed="rId2">
            <a:alphaModFix amt="20000"/>
          </a:blip>
          <a:srcRect b="24998" l="0" r="0" t="0"/>
          <a:stretch/>
        </p:blipFill>
        <p:spPr>
          <a:xfrm>
            <a:off x="0" y="0"/>
            <a:ext cx="9144000" cy="5143500"/>
          </a:xfrm>
          <a:prstGeom prst="rect">
            <a:avLst/>
          </a:prstGeom>
          <a:noFill/>
          <a:ln>
            <a:noFill/>
          </a:ln>
        </p:spPr>
      </p:pic>
      <p:sp>
        <p:nvSpPr>
          <p:cNvPr id="190" name="Google Shape;190;p21"/>
          <p:cNvSpPr/>
          <p:nvPr/>
        </p:nvSpPr>
        <p:spPr>
          <a:xfrm>
            <a:off x="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1" name="Google Shape;191;p21"/>
          <p:cNvCxnSpPr/>
          <p:nvPr/>
        </p:nvCxnSpPr>
        <p:spPr>
          <a:xfrm>
            <a:off x="-25"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192" name="Google Shape;192;p21"/>
          <p:cNvSpPr txBox="1"/>
          <p:nvPr/>
        </p:nvSpPr>
        <p:spPr>
          <a:xfrm>
            <a:off x="0"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
        <p:nvSpPr>
          <p:cNvPr id="193" name="Google Shape;193;p21"/>
          <p:cNvSpPr txBox="1"/>
          <p:nvPr>
            <p:ph type="title"/>
          </p:nvPr>
        </p:nvSpPr>
        <p:spPr>
          <a:xfrm>
            <a:off x="359788" y="539500"/>
            <a:ext cx="38589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cxnSp>
        <p:nvCxnSpPr>
          <p:cNvPr id="194" name="Google Shape;194;p21"/>
          <p:cNvCxnSpPr/>
          <p:nvPr/>
        </p:nvCxnSpPr>
        <p:spPr>
          <a:xfrm>
            <a:off x="8430775"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195" name="Google Shape;195;p21"/>
          <p:cNvSpPr txBox="1"/>
          <p:nvPr/>
        </p:nvSpPr>
        <p:spPr>
          <a:xfrm>
            <a:off x="8430850"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196" name="Shape 196"/>
        <p:cNvGrpSpPr/>
        <p:nvPr/>
      </p:nvGrpSpPr>
      <p:grpSpPr>
        <a:xfrm>
          <a:off x="0" y="0"/>
          <a:ext cx="0" cy="0"/>
          <a:chOff x="0" y="0"/>
          <a:chExt cx="0" cy="0"/>
        </a:xfrm>
      </p:grpSpPr>
      <p:pic>
        <p:nvPicPr>
          <p:cNvPr id="197" name="Google Shape;197;p22"/>
          <p:cNvPicPr preferRelativeResize="0"/>
          <p:nvPr/>
        </p:nvPicPr>
        <p:blipFill rotWithShape="1">
          <a:blip r:embed="rId2">
            <a:alphaModFix amt="20000"/>
          </a:blip>
          <a:srcRect b="24998" l="0" r="0" t="0"/>
          <a:stretch/>
        </p:blipFill>
        <p:spPr>
          <a:xfrm>
            <a:off x="0" y="0"/>
            <a:ext cx="9144000" cy="5143500"/>
          </a:xfrm>
          <a:prstGeom prst="rect">
            <a:avLst/>
          </a:prstGeom>
          <a:noFill/>
          <a:ln>
            <a:noFill/>
          </a:ln>
        </p:spPr>
      </p:pic>
      <p:cxnSp>
        <p:nvCxnSpPr>
          <p:cNvPr id="198" name="Google Shape;198;p22"/>
          <p:cNvCxnSpPr/>
          <p:nvPr/>
        </p:nvCxnSpPr>
        <p:spPr>
          <a:xfrm>
            <a:off x="8430775" y="277975"/>
            <a:ext cx="712800" cy="0"/>
          </a:xfrm>
          <a:prstGeom prst="straightConnector1">
            <a:avLst/>
          </a:prstGeom>
          <a:noFill/>
          <a:ln cap="flat" cmpd="sng" w="9525">
            <a:solidFill>
              <a:schemeClr val="accent1"/>
            </a:solidFill>
            <a:prstDash val="solid"/>
            <a:round/>
            <a:headEnd len="med" w="med" type="none"/>
            <a:tailEnd len="med" w="med" type="none"/>
          </a:ln>
        </p:spPr>
      </p:cxnSp>
      <p:cxnSp>
        <p:nvCxnSpPr>
          <p:cNvPr id="199" name="Google Shape;199;p22"/>
          <p:cNvCxnSpPr/>
          <p:nvPr/>
        </p:nvCxnSpPr>
        <p:spPr>
          <a:xfrm>
            <a:off x="-25"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200" name="Google Shape;200;p22"/>
          <p:cNvSpPr txBox="1"/>
          <p:nvPr/>
        </p:nvSpPr>
        <p:spPr>
          <a:xfrm>
            <a:off x="0"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201" name="Google Shape;201;p22"/>
          <p:cNvSpPr txBox="1"/>
          <p:nvPr/>
        </p:nvSpPr>
        <p:spPr>
          <a:xfrm>
            <a:off x="8430850"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202" name="Google Shape;202;p22"/>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03" name="Shape 203"/>
        <p:cNvGrpSpPr/>
        <p:nvPr/>
      </p:nvGrpSpPr>
      <p:grpSpPr>
        <a:xfrm>
          <a:off x="0" y="0"/>
          <a:ext cx="0" cy="0"/>
          <a:chOff x="0" y="0"/>
          <a:chExt cx="0" cy="0"/>
        </a:xfrm>
      </p:grpSpPr>
      <p:sp>
        <p:nvSpPr>
          <p:cNvPr id="204" name="Google Shape;204;p23"/>
          <p:cNvSpPr txBox="1"/>
          <p:nvPr>
            <p:ph type="title"/>
          </p:nvPr>
        </p:nvSpPr>
        <p:spPr>
          <a:xfrm>
            <a:off x="717775" y="539500"/>
            <a:ext cx="3141300" cy="7728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5" name="Google Shape;205;p23"/>
          <p:cNvSpPr txBox="1"/>
          <p:nvPr>
            <p:ph idx="1" type="subTitle"/>
          </p:nvPr>
        </p:nvSpPr>
        <p:spPr>
          <a:xfrm>
            <a:off x="717775" y="1564813"/>
            <a:ext cx="3141300" cy="113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206" name="Google Shape;206;p23"/>
          <p:cNvPicPr preferRelativeResize="0"/>
          <p:nvPr/>
        </p:nvPicPr>
        <p:blipFill rotWithShape="1">
          <a:blip r:embed="rId2">
            <a:alphaModFix amt="20000"/>
          </a:blip>
          <a:srcRect b="14722" l="0" r="0" t="10275"/>
          <a:stretch/>
        </p:blipFill>
        <p:spPr>
          <a:xfrm>
            <a:off x="0" y="0"/>
            <a:ext cx="9144000" cy="5143500"/>
          </a:xfrm>
          <a:prstGeom prst="rect">
            <a:avLst/>
          </a:prstGeom>
          <a:noFill/>
          <a:ln>
            <a:noFill/>
          </a:ln>
        </p:spPr>
      </p:pic>
      <p:cxnSp>
        <p:nvCxnSpPr>
          <p:cNvPr id="207" name="Google Shape;207;p23"/>
          <p:cNvCxnSpPr/>
          <p:nvPr/>
        </p:nvCxnSpPr>
        <p:spPr>
          <a:xfrm>
            <a:off x="-37"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208" name="Google Shape;208;p23"/>
          <p:cNvSpPr txBox="1"/>
          <p:nvPr/>
        </p:nvSpPr>
        <p:spPr>
          <a:xfrm>
            <a:off x="717775" y="3579375"/>
            <a:ext cx="31413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accent1"/>
                </a:solidFill>
                <a:latin typeface="Bodoni Moda SemiBold"/>
                <a:ea typeface="Bodoni Moda SemiBold"/>
                <a:cs typeface="Bodoni Moda SemiBold"/>
                <a:sym typeface="Bodoni Moda SemiBold"/>
              </a:rPr>
              <a:t>CREDITS: This presentation template was created by </a:t>
            </a:r>
            <a:r>
              <a:rPr b="1" lang="en" sz="1000">
                <a:solidFill>
                  <a:schemeClr val="accent1"/>
                </a:solidFill>
                <a:uFill>
                  <a:noFill/>
                </a:uFill>
                <a:latin typeface="Bodoni Moda"/>
                <a:ea typeface="Bodoni Moda"/>
                <a:cs typeface="Bodoni Moda"/>
                <a:sym typeface="Bodoni Moda"/>
                <a:hlinkClick r:id="rId3">
                  <a:extLst>
                    <a:ext uri="{A12FA001-AC4F-418D-AE19-62706E023703}">
                      <ahyp:hlinkClr val="tx"/>
                    </a:ext>
                  </a:extLst>
                </a:hlinkClick>
              </a:rPr>
              <a:t>Slidesgo</a:t>
            </a:r>
            <a:r>
              <a:rPr lang="en" sz="1000">
                <a:solidFill>
                  <a:schemeClr val="accent1"/>
                </a:solidFill>
                <a:latin typeface="Bodoni Moda SemiBold"/>
                <a:ea typeface="Bodoni Moda SemiBold"/>
                <a:cs typeface="Bodoni Moda SemiBold"/>
                <a:sym typeface="Bodoni Moda SemiBold"/>
              </a:rPr>
              <a:t>, including icons by </a:t>
            </a:r>
            <a:r>
              <a:rPr b="1" lang="en" sz="1000">
                <a:solidFill>
                  <a:schemeClr val="accent1"/>
                </a:solidFill>
                <a:uFill>
                  <a:noFill/>
                </a:uFill>
                <a:latin typeface="Bodoni Moda"/>
                <a:ea typeface="Bodoni Moda"/>
                <a:cs typeface="Bodoni Moda"/>
                <a:sym typeface="Bodoni Moda"/>
                <a:hlinkClick r:id="rId4">
                  <a:extLst>
                    <a:ext uri="{A12FA001-AC4F-418D-AE19-62706E023703}">
                      <ahyp:hlinkClr val="tx"/>
                    </a:ext>
                  </a:extLst>
                </a:hlinkClick>
              </a:rPr>
              <a:t>Flaticon</a:t>
            </a:r>
            <a:r>
              <a:rPr lang="en" sz="1000">
                <a:solidFill>
                  <a:schemeClr val="accent1"/>
                </a:solidFill>
                <a:latin typeface="Bodoni Moda SemiBold"/>
                <a:ea typeface="Bodoni Moda SemiBold"/>
                <a:cs typeface="Bodoni Moda SemiBold"/>
                <a:sym typeface="Bodoni Moda SemiBold"/>
              </a:rPr>
              <a:t> and infographics &amp; images by </a:t>
            </a:r>
            <a:r>
              <a:rPr b="1" lang="en" sz="1000">
                <a:solidFill>
                  <a:schemeClr val="accent1"/>
                </a:solidFill>
                <a:uFill>
                  <a:noFill/>
                </a:uFill>
                <a:latin typeface="Bodoni Moda"/>
                <a:ea typeface="Bodoni Moda"/>
                <a:cs typeface="Bodoni Moda"/>
                <a:sym typeface="Bodoni Moda"/>
                <a:hlinkClick r:id="rId5">
                  <a:extLst>
                    <a:ext uri="{A12FA001-AC4F-418D-AE19-62706E023703}">
                      <ahyp:hlinkClr val="tx"/>
                    </a:ext>
                  </a:extLst>
                </a:hlinkClick>
              </a:rPr>
              <a:t>Freepik</a:t>
            </a:r>
            <a:endParaRPr b="1" sz="1000">
              <a:solidFill>
                <a:schemeClr val="accent1"/>
              </a:solidFill>
              <a:latin typeface="Bodoni Moda"/>
              <a:ea typeface="Bodoni Moda"/>
              <a:cs typeface="Bodoni Moda"/>
              <a:sym typeface="Bodoni Moda"/>
            </a:endParaRPr>
          </a:p>
        </p:txBody>
      </p:sp>
      <p:sp>
        <p:nvSpPr>
          <p:cNvPr id="209" name="Google Shape;209;p23"/>
          <p:cNvSpPr/>
          <p:nvPr/>
        </p:nvSpPr>
        <p:spPr>
          <a:xfrm>
            <a:off x="457200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0" name="Google Shape;210;p23"/>
          <p:cNvCxnSpPr/>
          <p:nvPr/>
        </p:nvCxnSpPr>
        <p:spPr>
          <a:xfrm>
            <a:off x="8430850" y="4865550"/>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11" name="Shape 211"/>
        <p:cNvGrpSpPr/>
        <p:nvPr/>
      </p:nvGrpSpPr>
      <p:grpSpPr>
        <a:xfrm>
          <a:off x="0" y="0"/>
          <a:ext cx="0" cy="0"/>
          <a:chOff x="0" y="0"/>
          <a:chExt cx="0" cy="0"/>
        </a:xfrm>
      </p:grpSpPr>
      <p:pic>
        <p:nvPicPr>
          <p:cNvPr id="212" name="Google Shape;212;p24"/>
          <p:cNvPicPr preferRelativeResize="0"/>
          <p:nvPr/>
        </p:nvPicPr>
        <p:blipFill rotWithShape="1">
          <a:blip r:embed="rId2">
            <a:alphaModFix amt="20000"/>
          </a:blip>
          <a:srcRect b="14528" l="2705" r="2705" t="14528"/>
          <a:stretch/>
        </p:blipFill>
        <p:spPr>
          <a:xfrm>
            <a:off x="0" y="0"/>
            <a:ext cx="9144000" cy="5143500"/>
          </a:xfrm>
          <a:prstGeom prst="rect">
            <a:avLst/>
          </a:prstGeom>
          <a:noFill/>
          <a:ln>
            <a:noFill/>
          </a:ln>
        </p:spPr>
      </p:pic>
      <p:cxnSp>
        <p:nvCxnSpPr>
          <p:cNvPr id="213" name="Google Shape;213;p24"/>
          <p:cNvCxnSpPr/>
          <p:nvPr/>
        </p:nvCxnSpPr>
        <p:spPr>
          <a:xfrm>
            <a:off x="-25" y="4865550"/>
            <a:ext cx="9162900" cy="0"/>
          </a:xfrm>
          <a:prstGeom prst="straightConnector1">
            <a:avLst/>
          </a:prstGeom>
          <a:noFill/>
          <a:ln cap="flat" cmpd="sng" w="9525">
            <a:solidFill>
              <a:schemeClr val="accent1"/>
            </a:solidFill>
            <a:prstDash val="solid"/>
            <a:round/>
            <a:headEnd len="med" w="med" type="none"/>
            <a:tailEnd len="med" w="med" type="none"/>
          </a:ln>
        </p:spPr>
      </p:cxnSp>
      <p:sp>
        <p:nvSpPr>
          <p:cNvPr id="214" name="Google Shape;214;p24"/>
          <p:cNvSpPr txBox="1"/>
          <p:nvPr/>
        </p:nvSpPr>
        <p:spPr>
          <a:xfrm>
            <a:off x="0"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215" name="Google Shape;215;p24"/>
          <p:cNvSpPr txBox="1"/>
          <p:nvPr/>
        </p:nvSpPr>
        <p:spPr>
          <a:xfrm>
            <a:off x="8430775"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216" name="Shape 216"/>
        <p:cNvGrpSpPr/>
        <p:nvPr/>
      </p:nvGrpSpPr>
      <p:grpSpPr>
        <a:xfrm>
          <a:off x="0" y="0"/>
          <a:ext cx="0" cy="0"/>
          <a:chOff x="0" y="0"/>
          <a:chExt cx="0" cy="0"/>
        </a:xfrm>
      </p:grpSpPr>
      <p:pic>
        <p:nvPicPr>
          <p:cNvPr id="217" name="Google Shape;217;p25"/>
          <p:cNvPicPr preferRelativeResize="0"/>
          <p:nvPr/>
        </p:nvPicPr>
        <p:blipFill rotWithShape="1">
          <a:blip r:embed="rId2">
            <a:alphaModFix amt="20000"/>
          </a:blip>
          <a:srcRect b="14528" l="2705" r="2705" t="14528"/>
          <a:stretch/>
        </p:blipFill>
        <p:spPr>
          <a:xfrm rot="10800000">
            <a:off x="0" y="0"/>
            <a:ext cx="9144000" cy="5143500"/>
          </a:xfrm>
          <a:prstGeom prst="rect">
            <a:avLst/>
          </a:prstGeom>
          <a:noFill/>
          <a:ln>
            <a:noFill/>
          </a:ln>
        </p:spPr>
      </p:pic>
      <p:cxnSp>
        <p:nvCxnSpPr>
          <p:cNvPr id="218" name="Google Shape;218;p25"/>
          <p:cNvCxnSpPr/>
          <p:nvPr/>
        </p:nvCxnSpPr>
        <p:spPr>
          <a:xfrm>
            <a:off x="-19125" y="277975"/>
            <a:ext cx="9162600" cy="0"/>
          </a:xfrm>
          <a:prstGeom prst="straightConnector1">
            <a:avLst/>
          </a:prstGeom>
          <a:noFill/>
          <a:ln cap="flat" cmpd="sng" w="9525">
            <a:solidFill>
              <a:schemeClr val="accent1"/>
            </a:solidFill>
            <a:prstDash val="solid"/>
            <a:round/>
            <a:headEnd len="med" w="med" type="none"/>
            <a:tailEnd len="med" w="med" type="none"/>
          </a:ln>
        </p:spPr>
      </p:cxnSp>
      <p:sp>
        <p:nvSpPr>
          <p:cNvPr id="219" name="Google Shape;219;p25"/>
          <p:cNvSpPr txBox="1"/>
          <p:nvPr/>
        </p:nvSpPr>
        <p:spPr>
          <a:xfrm>
            <a:off x="8430850"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
        <p:nvSpPr>
          <p:cNvPr id="220" name="Google Shape;220;p25"/>
          <p:cNvSpPr txBox="1"/>
          <p:nvPr/>
        </p:nvSpPr>
        <p:spPr>
          <a:xfrm>
            <a:off x="0"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pic>
        <p:nvPicPr>
          <p:cNvPr id="24" name="Google Shape;24;p4"/>
          <p:cNvPicPr preferRelativeResize="0"/>
          <p:nvPr/>
        </p:nvPicPr>
        <p:blipFill rotWithShape="1">
          <a:blip r:embed="rId2">
            <a:alphaModFix amt="20000"/>
          </a:blip>
          <a:srcRect b="24998" l="0" r="0" t="0"/>
          <a:stretch/>
        </p:blipFill>
        <p:spPr>
          <a:xfrm>
            <a:off x="0" y="0"/>
            <a:ext cx="9144000" cy="5143500"/>
          </a:xfrm>
          <a:prstGeom prst="rect">
            <a:avLst/>
          </a:prstGeom>
          <a:noFill/>
          <a:ln>
            <a:noFill/>
          </a:ln>
        </p:spPr>
      </p:pic>
      <p:sp>
        <p:nvSpPr>
          <p:cNvPr id="25" name="Google Shape;25;p4"/>
          <p:cNvSpPr txBox="1"/>
          <p:nvPr>
            <p:ph idx="1" type="body"/>
          </p:nvPr>
        </p:nvSpPr>
        <p:spPr>
          <a:xfrm>
            <a:off x="720000" y="1074275"/>
            <a:ext cx="7704000" cy="3534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AutoNum type="arabicPeriod"/>
              <a:defRPr sz="1200">
                <a:solidFill>
                  <a:srgbClr val="434343"/>
                </a:solidFill>
              </a:defRPr>
            </a:lvl1pPr>
            <a:lvl2pPr indent="-304800" lvl="1" marL="9144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sp>
        <p:nvSpPr>
          <p:cNvPr id="26" name="Google Shape;26;p4"/>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cxnSp>
        <p:nvCxnSpPr>
          <p:cNvPr id="27" name="Google Shape;27;p4"/>
          <p:cNvCxnSpPr/>
          <p:nvPr/>
        </p:nvCxnSpPr>
        <p:spPr>
          <a:xfrm>
            <a:off x="8430775" y="277975"/>
            <a:ext cx="712800" cy="0"/>
          </a:xfrm>
          <a:prstGeom prst="straightConnector1">
            <a:avLst/>
          </a:prstGeom>
          <a:noFill/>
          <a:ln cap="flat" cmpd="sng" w="9525">
            <a:solidFill>
              <a:schemeClr val="accent1"/>
            </a:solidFill>
            <a:prstDash val="solid"/>
            <a:round/>
            <a:headEnd len="med" w="med" type="none"/>
            <a:tailEnd len="med" w="med" type="none"/>
          </a:ln>
        </p:spPr>
      </p:cxnSp>
      <p:cxnSp>
        <p:nvCxnSpPr>
          <p:cNvPr id="28" name="Google Shape;28;p4"/>
          <p:cNvCxnSpPr/>
          <p:nvPr/>
        </p:nvCxnSpPr>
        <p:spPr>
          <a:xfrm>
            <a:off x="-25"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29" name="Google Shape;29;p4"/>
          <p:cNvSpPr txBox="1"/>
          <p:nvPr/>
        </p:nvSpPr>
        <p:spPr>
          <a:xfrm>
            <a:off x="0"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30" name="Google Shape;30;p4"/>
          <p:cNvSpPr txBox="1"/>
          <p:nvPr/>
        </p:nvSpPr>
        <p:spPr>
          <a:xfrm>
            <a:off x="8430850"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pic>
        <p:nvPicPr>
          <p:cNvPr id="32" name="Google Shape;32;p5"/>
          <p:cNvPicPr preferRelativeResize="0"/>
          <p:nvPr/>
        </p:nvPicPr>
        <p:blipFill rotWithShape="1">
          <a:blip r:embed="rId2">
            <a:alphaModFix amt="20000"/>
          </a:blip>
          <a:srcRect b="24998" l="0" r="0" t="0"/>
          <a:stretch/>
        </p:blipFill>
        <p:spPr>
          <a:xfrm>
            <a:off x="0" y="0"/>
            <a:ext cx="9144000" cy="5143500"/>
          </a:xfrm>
          <a:prstGeom prst="rect">
            <a:avLst/>
          </a:prstGeom>
          <a:noFill/>
          <a:ln>
            <a:noFill/>
          </a:ln>
        </p:spPr>
      </p:pic>
      <p:sp>
        <p:nvSpPr>
          <p:cNvPr id="33" name="Google Shape;33;p5"/>
          <p:cNvSpPr txBox="1"/>
          <p:nvPr>
            <p:ph type="title"/>
          </p:nvPr>
        </p:nvSpPr>
        <p:spPr>
          <a:xfrm>
            <a:off x="5441225" y="1521100"/>
            <a:ext cx="2828700" cy="43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b="0" sz="23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5"/>
          <p:cNvSpPr txBox="1"/>
          <p:nvPr>
            <p:ph idx="2" type="title"/>
          </p:nvPr>
        </p:nvSpPr>
        <p:spPr>
          <a:xfrm>
            <a:off x="5441225" y="2914050"/>
            <a:ext cx="2828700" cy="43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b="0" sz="23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 name="Google Shape;35;p5"/>
          <p:cNvSpPr txBox="1"/>
          <p:nvPr>
            <p:ph idx="1" type="subTitle"/>
          </p:nvPr>
        </p:nvSpPr>
        <p:spPr>
          <a:xfrm>
            <a:off x="5441225" y="3347042"/>
            <a:ext cx="2828700" cy="68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Google Shape;36;p5"/>
          <p:cNvSpPr txBox="1"/>
          <p:nvPr>
            <p:ph idx="3" type="subTitle"/>
          </p:nvPr>
        </p:nvSpPr>
        <p:spPr>
          <a:xfrm>
            <a:off x="5441225" y="1954091"/>
            <a:ext cx="2828700" cy="681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 name="Google Shape;37;p5"/>
          <p:cNvSpPr txBox="1"/>
          <p:nvPr>
            <p:ph idx="4" type="title"/>
          </p:nvPr>
        </p:nvSpPr>
        <p:spPr>
          <a:xfrm>
            <a:off x="4926125" y="539500"/>
            <a:ext cx="38589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Font typeface="Bebas Neue"/>
              <a:buNone/>
              <a:defRPr sz="3500"/>
            </a:lvl1pPr>
            <a:lvl2pPr lvl="1" rtl="0">
              <a:spcBef>
                <a:spcPts val="0"/>
              </a:spcBef>
              <a:spcAft>
                <a:spcPts val="0"/>
              </a:spcAft>
              <a:buSzPts val="3500"/>
              <a:buFont typeface="Bebas Neue"/>
              <a:buNone/>
              <a:defRPr sz="3500">
                <a:latin typeface="Bebas Neue"/>
                <a:ea typeface="Bebas Neue"/>
                <a:cs typeface="Bebas Neue"/>
                <a:sym typeface="Bebas Neue"/>
              </a:defRPr>
            </a:lvl2pPr>
            <a:lvl3pPr lvl="2" rtl="0">
              <a:spcBef>
                <a:spcPts val="0"/>
              </a:spcBef>
              <a:spcAft>
                <a:spcPts val="0"/>
              </a:spcAft>
              <a:buSzPts val="3500"/>
              <a:buFont typeface="Bebas Neue"/>
              <a:buNone/>
              <a:defRPr sz="3500">
                <a:latin typeface="Bebas Neue"/>
                <a:ea typeface="Bebas Neue"/>
                <a:cs typeface="Bebas Neue"/>
                <a:sym typeface="Bebas Neue"/>
              </a:defRPr>
            </a:lvl3pPr>
            <a:lvl4pPr lvl="3" rtl="0">
              <a:spcBef>
                <a:spcPts val="0"/>
              </a:spcBef>
              <a:spcAft>
                <a:spcPts val="0"/>
              </a:spcAft>
              <a:buSzPts val="3500"/>
              <a:buFont typeface="Bebas Neue"/>
              <a:buNone/>
              <a:defRPr sz="3500">
                <a:latin typeface="Bebas Neue"/>
                <a:ea typeface="Bebas Neue"/>
                <a:cs typeface="Bebas Neue"/>
                <a:sym typeface="Bebas Neue"/>
              </a:defRPr>
            </a:lvl4pPr>
            <a:lvl5pPr lvl="4" rtl="0">
              <a:spcBef>
                <a:spcPts val="0"/>
              </a:spcBef>
              <a:spcAft>
                <a:spcPts val="0"/>
              </a:spcAft>
              <a:buSzPts val="3500"/>
              <a:buFont typeface="Bebas Neue"/>
              <a:buNone/>
              <a:defRPr sz="3500">
                <a:latin typeface="Bebas Neue"/>
                <a:ea typeface="Bebas Neue"/>
                <a:cs typeface="Bebas Neue"/>
                <a:sym typeface="Bebas Neue"/>
              </a:defRPr>
            </a:lvl5pPr>
            <a:lvl6pPr lvl="5" rtl="0">
              <a:spcBef>
                <a:spcPts val="0"/>
              </a:spcBef>
              <a:spcAft>
                <a:spcPts val="0"/>
              </a:spcAft>
              <a:buSzPts val="3500"/>
              <a:buFont typeface="Bebas Neue"/>
              <a:buNone/>
              <a:defRPr sz="3500">
                <a:latin typeface="Bebas Neue"/>
                <a:ea typeface="Bebas Neue"/>
                <a:cs typeface="Bebas Neue"/>
                <a:sym typeface="Bebas Neue"/>
              </a:defRPr>
            </a:lvl6pPr>
            <a:lvl7pPr lvl="6" rtl="0">
              <a:spcBef>
                <a:spcPts val="0"/>
              </a:spcBef>
              <a:spcAft>
                <a:spcPts val="0"/>
              </a:spcAft>
              <a:buSzPts val="3500"/>
              <a:buFont typeface="Bebas Neue"/>
              <a:buNone/>
              <a:defRPr sz="3500">
                <a:latin typeface="Bebas Neue"/>
                <a:ea typeface="Bebas Neue"/>
                <a:cs typeface="Bebas Neue"/>
                <a:sym typeface="Bebas Neue"/>
              </a:defRPr>
            </a:lvl7pPr>
            <a:lvl8pPr lvl="7" rtl="0">
              <a:spcBef>
                <a:spcPts val="0"/>
              </a:spcBef>
              <a:spcAft>
                <a:spcPts val="0"/>
              </a:spcAft>
              <a:buSzPts val="3500"/>
              <a:buFont typeface="Bebas Neue"/>
              <a:buNone/>
              <a:defRPr sz="3500">
                <a:latin typeface="Bebas Neue"/>
                <a:ea typeface="Bebas Neue"/>
                <a:cs typeface="Bebas Neue"/>
                <a:sym typeface="Bebas Neue"/>
              </a:defRPr>
            </a:lvl8pPr>
            <a:lvl9pPr lvl="8" rtl="0">
              <a:spcBef>
                <a:spcPts val="0"/>
              </a:spcBef>
              <a:spcAft>
                <a:spcPts val="0"/>
              </a:spcAft>
              <a:buSzPts val="3500"/>
              <a:buFont typeface="Bebas Neue"/>
              <a:buNone/>
              <a:defRPr sz="3500">
                <a:latin typeface="Bebas Neue"/>
                <a:ea typeface="Bebas Neue"/>
                <a:cs typeface="Bebas Neue"/>
                <a:sym typeface="Bebas Neue"/>
              </a:defRPr>
            </a:lvl9pPr>
          </a:lstStyle>
          <a:p/>
        </p:txBody>
      </p:sp>
      <p:cxnSp>
        <p:nvCxnSpPr>
          <p:cNvPr id="38" name="Google Shape;38;p5"/>
          <p:cNvCxnSpPr/>
          <p:nvPr/>
        </p:nvCxnSpPr>
        <p:spPr>
          <a:xfrm>
            <a:off x="8430775"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39" name="Google Shape;39;p5"/>
          <p:cNvSpPr/>
          <p:nvPr/>
        </p:nvSpPr>
        <p:spPr>
          <a:xfrm>
            <a:off x="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5"/>
          <p:cNvCxnSpPr/>
          <p:nvPr/>
        </p:nvCxnSpPr>
        <p:spPr>
          <a:xfrm>
            <a:off x="-25" y="4865550"/>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1" name="Shape 41"/>
        <p:cNvGrpSpPr/>
        <p:nvPr/>
      </p:nvGrpSpPr>
      <p:grpSpPr>
        <a:xfrm>
          <a:off x="0" y="0"/>
          <a:ext cx="0" cy="0"/>
          <a:chOff x="0" y="0"/>
          <a:chExt cx="0" cy="0"/>
        </a:xfrm>
      </p:grpSpPr>
      <p:pic>
        <p:nvPicPr>
          <p:cNvPr id="42" name="Google Shape;42;p6"/>
          <p:cNvPicPr preferRelativeResize="0"/>
          <p:nvPr/>
        </p:nvPicPr>
        <p:blipFill rotWithShape="1">
          <a:blip r:embed="rId2">
            <a:alphaModFix amt="20000"/>
          </a:blip>
          <a:srcRect b="24998" l="0" r="0" t="0"/>
          <a:stretch/>
        </p:blipFill>
        <p:spPr>
          <a:xfrm rot="10800000">
            <a:off x="0" y="0"/>
            <a:ext cx="9144000" cy="5143500"/>
          </a:xfrm>
          <a:prstGeom prst="rect">
            <a:avLst/>
          </a:prstGeom>
          <a:noFill/>
          <a:ln>
            <a:noFill/>
          </a:ln>
        </p:spPr>
      </p:pic>
      <p:sp>
        <p:nvSpPr>
          <p:cNvPr id="43" name="Google Shape;43;p6"/>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cxnSp>
        <p:nvCxnSpPr>
          <p:cNvPr id="44" name="Google Shape;44;p6"/>
          <p:cNvCxnSpPr/>
          <p:nvPr/>
        </p:nvCxnSpPr>
        <p:spPr>
          <a:xfrm>
            <a:off x="-37" y="277975"/>
            <a:ext cx="712800" cy="0"/>
          </a:xfrm>
          <a:prstGeom prst="straightConnector1">
            <a:avLst/>
          </a:prstGeom>
          <a:noFill/>
          <a:ln cap="flat" cmpd="sng" w="9525">
            <a:solidFill>
              <a:schemeClr val="accent1"/>
            </a:solidFill>
            <a:prstDash val="solid"/>
            <a:round/>
            <a:headEnd len="med" w="med" type="none"/>
            <a:tailEnd len="med" w="med" type="none"/>
          </a:ln>
        </p:spPr>
      </p:cxnSp>
      <p:sp>
        <p:nvSpPr>
          <p:cNvPr id="45" name="Google Shape;45;p6"/>
          <p:cNvSpPr txBox="1"/>
          <p:nvPr/>
        </p:nvSpPr>
        <p:spPr>
          <a:xfrm>
            <a:off x="37" y="537225"/>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cxnSp>
        <p:nvCxnSpPr>
          <p:cNvPr id="46" name="Google Shape;46;p6"/>
          <p:cNvCxnSpPr/>
          <p:nvPr/>
        </p:nvCxnSpPr>
        <p:spPr>
          <a:xfrm>
            <a:off x="8430850"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47" name="Google Shape;47;p6"/>
          <p:cNvSpPr txBox="1"/>
          <p:nvPr/>
        </p:nvSpPr>
        <p:spPr>
          <a:xfrm>
            <a:off x="8430875" y="4325800"/>
            <a:ext cx="713100" cy="28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rPr>
              <a:t>➻</a:t>
            </a:r>
            <a:endParaRPr sz="2000">
              <a:solidFill>
                <a:schemeClr val="accent2"/>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8" name="Shape 48"/>
        <p:cNvGrpSpPr/>
        <p:nvPr/>
      </p:nvGrpSpPr>
      <p:grpSpPr>
        <a:xfrm>
          <a:off x="0" y="0"/>
          <a:ext cx="0" cy="0"/>
          <a:chOff x="0" y="0"/>
          <a:chExt cx="0" cy="0"/>
        </a:xfrm>
      </p:grpSpPr>
      <p:sp>
        <p:nvSpPr>
          <p:cNvPr id="49" name="Google Shape;49;p7"/>
          <p:cNvSpPr/>
          <p:nvPr/>
        </p:nvSpPr>
        <p:spPr>
          <a:xfrm>
            <a:off x="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txBox="1"/>
          <p:nvPr>
            <p:ph type="title"/>
          </p:nvPr>
        </p:nvSpPr>
        <p:spPr>
          <a:xfrm>
            <a:off x="5289650" y="456325"/>
            <a:ext cx="3141300" cy="11703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 name="Google Shape;51;p7"/>
          <p:cNvSpPr txBox="1"/>
          <p:nvPr>
            <p:ph idx="1" type="subTitle"/>
          </p:nvPr>
        </p:nvSpPr>
        <p:spPr>
          <a:xfrm>
            <a:off x="5289650" y="1792725"/>
            <a:ext cx="3141300" cy="281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pic>
        <p:nvPicPr>
          <p:cNvPr id="52" name="Google Shape;52;p7"/>
          <p:cNvPicPr preferRelativeResize="0"/>
          <p:nvPr/>
        </p:nvPicPr>
        <p:blipFill rotWithShape="1">
          <a:blip r:embed="rId2">
            <a:alphaModFix amt="20000"/>
          </a:blip>
          <a:srcRect b="24998" l="0" r="0" t="0"/>
          <a:stretch/>
        </p:blipFill>
        <p:spPr>
          <a:xfrm rot="10800000">
            <a:off x="0" y="0"/>
            <a:ext cx="9144000" cy="5143500"/>
          </a:xfrm>
          <a:prstGeom prst="rect">
            <a:avLst/>
          </a:prstGeom>
          <a:noFill/>
          <a:ln>
            <a:noFill/>
          </a:ln>
        </p:spPr>
      </p:pic>
      <p:cxnSp>
        <p:nvCxnSpPr>
          <p:cNvPr id="53" name="Google Shape;53;p7"/>
          <p:cNvCxnSpPr/>
          <p:nvPr/>
        </p:nvCxnSpPr>
        <p:spPr>
          <a:xfrm rot="10800000">
            <a:off x="8430775" y="4865550"/>
            <a:ext cx="712800" cy="0"/>
          </a:xfrm>
          <a:prstGeom prst="straightConnector1">
            <a:avLst/>
          </a:prstGeom>
          <a:noFill/>
          <a:ln cap="flat" cmpd="sng" w="9525">
            <a:solidFill>
              <a:schemeClr val="accent1"/>
            </a:solidFill>
            <a:prstDash val="solid"/>
            <a:round/>
            <a:headEnd len="med" w="med" type="none"/>
            <a:tailEnd len="med" w="med" type="none"/>
          </a:ln>
        </p:spPr>
      </p:cxnSp>
      <p:cxnSp>
        <p:nvCxnSpPr>
          <p:cNvPr id="54" name="Google Shape;54;p7"/>
          <p:cNvCxnSpPr/>
          <p:nvPr/>
        </p:nvCxnSpPr>
        <p:spPr>
          <a:xfrm rot="10800000">
            <a:off x="-25" y="277975"/>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5" name="Shape 55"/>
        <p:cNvGrpSpPr/>
        <p:nvPr/>
      </p:nvGrpSpPr>
      <p:grpSpPr>
        <a:xfrm>
          <a:off x="0" y="0"/>
          <a:ext cx="0" cy="0"/>
          <a:chOff x="0" y="0"/>
          <a:chExt cx="0" cy="0"/>
        </a:xfrm>
      </p:grpSpPr>
      <p:pic>
        <p:nvPicPr>
          <p:cNvPr id="56" name="Google Shape;56;p8"/>
          <p:cNvPicPr preferRelativeResize="0"/>
          <p:nvPr/>
        </p:nvPicPr>
        <p:blipFill rotWithShape="1">
          <a:blip r:embed="rId2">
            <a:alphaModFix amt="20000"/>
          </a:blip>
          <a:srcRect b="24998" l="0" r="0" t="0"/>
          <a:stretch/>
        </p:blipFill>
        <p:spPr>
          <a:xfrm rot="10800000">
            <a:off x="0" y="0"/>
            <a:ext cx="9144000" cy="5143500"/>
          </a:xfrm>
          <a:prstGeom prst="rect">
            <a:avLst/>
          </a:prstGeom>
          <a:noFill/>
          <a:ln>
            <a:noFill/>
          </a:ln>
        </p:spPr>
      </p:pic>
      <p:sp>
        <p:nvSpPr>
          <p:cNvPr id="57" name="Google Shape;57;p8"/>
          <p:cNvSpPr txBox="1"/>
          <p:nvPr>
            <p:ph type="title"/>
          </p:nvPr>
        </p:nvSpPr>
        <p:spPr>
          <a:xfrm>
            <a:off x="4975850" y="1806125"/>
            <a:ext cx="3753900" cy="13722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7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58" name="Google Shape;58;p8"/>
          <p:cNvCxnSpPr/>
          <p:nvPr/>
        </p:nvCxnSpPr>
        <p:spPr>
          <a:xfrm>
            <a:off x="8430850" y="4865550"/>
            <a:ext cx="712800" cy="0"/>
          </a:xfrm>
          <a:prstGeom prst="straightConnector1">
            <a:avLst/>
          </a:prstGeom>
          <a:noFill/>
          <a:ln cap="flat" cmpd="sng" w="9525">
            <a:solidFill>
              <a:schemeClr val="accent1"/>
            </a:solidFill>
            <a:prstDash val="solid"/>
            <a:round/>
            <a:headEnd len="med" w="med" type="none"/>
            <a:tailEnd len="med" w="med" type="none"/>
          </a:ln>
        </p:spPr>
      </p:cxnSp>
      <p:sp>
        <p:nvSpPr>
          <p:cNvPr id="59" name="Google Shape;59;p8"/>
          <p:cNvSpPr/>
          <p:nvPr/>
        </p:nvSpPr>
        <p:spPr>
          <a:xfrm>
            <a:off x="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8"/>
          <p:cNvCxnSpPr/>
          <p:nvPr/>
        </p:nvCxnSpPr>
        <p:spPr>
          <a:xfrm>
            <a:off x="-37" y="277975"/>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pic>
        <p:nvPicPr>
          <p:cNvPr id="62" name="Google Shape;62;p9"/>
          <p:cNvPicPr preferRelativeResize="0"/>
          <p:nvPr/>
        </p:nvPicPr>
        <p:blipFill rotWithShape="1">
          <a:blip r:embed="rId2">
            <a:alphaModFix amt="20000"/>
          </a:blip>
          <a:srcRect b="24998" l="0" r="0" t="0"/>
          <a:stretch/>
        </p:blipFill>
        <p:spPr>
          <a:xfrm>
            <a:off x="0" y="0"/>
            <a:ext cx="9144000" cy="5143500"/>
          </a:xfrm>
          <a:prstGeom prst="rect">
            <a:avLst/>
          </a:prstGeom>
          <a:noFill/>
          <a:ln>
            <a:noFill/>
          </a:ln>
        </p:spPr>
      </p:pic>
      <p:sp>
        <p:nvSpPr>
          <p:cNvPr id="63" name="Google Shape;63;p9"/>
          <p:cNvSpPr/>
          <p:nvPr/>
        </p:nvSpPr>
        <p:spPr>
          <a:xfrm>
            <a:off x="4572000" y="0"/>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9"/>
          <p:cNvSpPr txBox="1"/>
          <p:nvPr>
            <p:ph type="title"/>
          </p:nvPr>
        </p:nvSpPr>
        <p:spPr>
          <a:xfrm>
            <a:off x="710250" y="1096100"/>
            <a:ext cx="3154500" cy="128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5" name="Google Shape;65;p9"/>
          <p:cNvSpPr txBox="1"/>
          <p:nvPr>
            <p:ph idx="1" type="subTitle"/>
          </p:nvPr>
        </p:nvSpPr>
        <p:spPr>
          <a:xfrm>
            <a:off x="710250" y="2384200"/>
            <a:ext cx="3154500" cy="166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66" name="Google Shape;66;p9"/>
          <p:cNvCxnSpPr/>
          <p:nvPr/>
        </p:nvCxnSpPr>
        <p:spPr>
          <a:xfrm rot="10800000">
            <a:off x="-25" y="277975"/>
            <a:ext cx="712800" cy="0"/>
          </a:xfrm>
          <a:prstGeom prst="straightConnector1">
            <a:avLst/>
          </a:prstGeom>
          <a:noFill/>
          <a:ln cap="flat" cmpd="sng" w="9525">
            <a:solidFill>
              <a:schemeClr val="accent1"/>
            </a:solidFill>
            <a:prstDash val="solid"/>
            <a:round/>
            <a:headEnd len="med" w="med" type="none"/>
            <a:tailEnd len="med" w="med" type="none"/>
          </a:ln>
        </p:spPr>
      </p:cxnSp>
      <p:cxnSp>
        <p:nvCxnSpPr>
          <p:cNvPr id="67" name="Google Shape;67;p9"/>
          <p:cNvCxnSpPr/>
          <p:nvPr/>
        </p:nvCxnSpPr>
        <p:spPr>
          <a:xfrm rot="10800000">
            <a:off x="8430775" y="4865550"/>
            <a:ext cx="712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8" name="Shape 68"/>
        <p:cNvGrpSpPr/>
        <p:nvPr/>
      </p:nvGrpSpPr>
      <p:grpSpPr>
        <a:xfrm>
          <a:off x="0" y="0"/>
          <a:ext cx="0" cy="0"/>
          <a:chOff x="0" y="0"/>
          <a:chExt cx="0" cy="0"/>
        </a:xfrm>
      </p:grpSpPr>
      <p:sp>
        <p:nvSpPr>
          <p:cNvPr id="69" name="Google Shape;69;p10"/>
          <p:cNvSpPr txBox="1"/>
          <p:nvPr>
            <p:ph type="title"/>
          </p:nvPr>
        </p:nvSpPr>
        <p:spPr>
          <a:xfrm>
            <a:off x="5721500" y="1363500"/>
            <a:ext cx="2352900" cy="2416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3500"/>
              <a:buFont typeface="Bodoni Moda SemiBold"/>
              <a:buNone/>
              <a:defRPr sz="3500">
                <a:solidFill>
                  <a:schemeClr val="accent2"/>
                </a:solidFill>
                <a:latin typeface="Bodoni Moda SemiBold"/>
                <a:ea typeface="Bodoni Moda SemiBold"/>
                <a:cs typeface="Bodoni Moda SemiBold"/>
                <a:sym typeface="Bodoni Moda SemiBold"/>
              </a:defRPr>
            </a:lvl1pPr>
            <a:lvl2pPr lvl="1" rtl="0" algn="ctr">
              <a:spcBef>
                <a:spcPts val="0"/>
              </a:spcBef>
              <a:spcAft>
                <a:spcPts val="0"/>
              </a:spcAft>
              <a:buClr>
                <a:schemeClr val="accent2"/>
              </a:buClr>
              <a:buSzPts val="3500"/>
              <a:buFont typeface="Bodoni Moda SemiBold"/>
              <a:buNone/>
              <a:defRPr sz="3500">
                <a:solidFill>
                  <a:schemeClr val="accent2"/>
                </a:solidFill>
                <a:latin typeface="Bodoni Moda SemiBold"/>
                <a:ea typeface="Bodoni Moda SemiBold"/>
                <a:cs typeface="Bodoni Moda SemiBold"/>
                <a:sym typeface="Bodoni Moda SemiBold"/>
              </a:defRPr>
            </a:lvl2pPr>
            <a:lvl3pPr lvl="2" rtl="0" algn="ctr">
              <a:spcBef>
                <a:spcPts val="0"/>
              </a:spcBef>
              <a:spcAft>
                <a:spcPts val="0"/>
              </a:spcAft>
              <a:buClr>
                <a:schemeClr val="accent2"/>
              </a:buClr>
              <a:buSzPts val="3500"/>
              <a:buFont typeface="Bodoni Moda SemiBold"/>
              <a:buNone/>
              <a:defRPr sz="3500">
                <a:solidFill>
                  <a:schemeClr val="accent2"/>
                </a:solidFill>
                <a:latin typeface="Bodoni Moda SemiBold"/>
                <a:ea typeface="Bodoni Moda SemiBold"/>
                <a:cs typeface="Bodoni Moda SemiBold"/>
                <a:sym typeface="Bodoni Moda SemiBold"/>
              </a:defRPr>
            </a:lvl3pPr>
            <a:lvl4pPr lvl="3" rtl="0" algn="ctr">
              <a:spcBef>
                <a:spcPts val="0"/>
              </a:spcBef>
              <a:spcAft>
                <a:spcPts val="0"/>
              </a:spcAft>
              <a:buClr>
                <a:schemeClr val="accent2"/>
              </a:buClr>
              <a:buSzPts val="3500"/>
              <a:buFont typeface="Bodoni Moda SemiBold"/>
              <a:buNone/>
              <a:defRPr sz="3500">
                <a:solidFill>
                  <a:schemeClr val="accent2"/>
                </a:solidFill>
                <a:latin typeface="Bodoni Moda SemiBold"/>
                <a:ea typeface="Bodoni Moda SemiBold"/>
                <a:cs typeface="Bodoni Moda SemiBold"/>
                <a:sym typeface="Bodoni Moda SemiBold"/>
              </a:defRPr>
            </a:lvl4pPr>
            <a:lvl5pPr lvl="4" rtl="0" algn="ctr">
              <a:spcBef>
                <a:spcPts val="0"/>
              </a:spcBef>
              <a:spcAft>
                <a:spcPts val="0"/>
              </a:spcAft>
              <a:buClr>
                <a:schemeClr val="accent2"/>
              </a:buClr>
              <a:buSzPts val="3500"/>
              <a:buFont typeface="Bodoni Moda SemiBold"/>
              <a:buNone/>
              <a:defRPr sz="3500">
                <a:solidFill>
                  <a:schemeClr val="accent2"/>
                </a:solidFill>
                <a:latin typeface="Bodoni Moda SemiBold"/>
                <a:ea typeface="Bodoni Moda SemiBold"/>
                <a:cs typeface="Bodoni Moda SemiBold"/>
                <a:sym typeface="Bodoni Moda SemiBold"/>
              </a:defRPr>
            </a:lvl5pPr>
            <a:lvl6pPr lvl="5" rtl="0" algn="ctr">
              <a:spcBef>
                <a:spcPts val="0"/>
              </a:spcBef>
              <a:spcAft>
                <a:spcPts val="0"/>
              </a:spcAft>
              <a:buClr>
                <a:schemeClr val="accent2"/>
              </a:buClr>
              <a:buSzPts val="3500"/>
              <a:buFont typeface="Bodoni Moda SemiBold"/>
              <a:buNone/>
              <a:defRPr sz="3500">
                <a:solidFill>
                  <a:schemeClr val="accent2"/>
                </a:solidFill>
                <a:latin typeface="Bodoni Moda SemiBold"/>
                <a:ea typeface="Bodoni Moda SemiBold"/>
                <a:cs typeface="Bodoni Moda SemiBold"/>
                <a:sym typeface="Bodoni Moda SemiBold"/>
              </a:defRPr>
            </a:lvl6pPr>
            <a:lvl7pPr lvl="6" rtl="0" algn="ctr">
              <a:spcBef>
                <a:spcPts val="0"/>
              </a:spcBef>
              <a:spcAft>
                <a:spcPts val="0"/>
              </a:spcAft>
              <a:buClr>
                <a:schemeClr val="accent2"/>
              </a:buClr>
              <a:buSzPts val="3500"/>
              <a:buFont typeface="Bodoni Moda SemiBold"/>
              <a:buNone/>
              <a:defRPr sz="3500">
                <a:solidFill>
                  <a:schemeClr val="accent2"/>
                </a:solidFill>
                <a:latin typeface="Bodoni Moda SemiBold"/>
                <a:ea typeface="Bodoni Moda SemiBold"/>
                <a:cs typeface="Bodoni Moda SemiBold"/>
                <a:sym typeface="Bodoni Moda SemiBold"/>
              </a:defRPr>
            </a:lvl7pPr>
            <a:lvl8pPr lvl="7" rtl="0" algn="ctr">
              <a:spcBef>
                <a:spcPts val="0"/>
              </a:spcBef>
              <a:spcAft>
                <a:spcPts val="0"/>
              </a:spcAft>
              <a:buClr>
                <a:schemeClr val="accent2"/>
              </a:buClr>
              <a:buSzPts val="3500"/>
              <a:buFont typeface="Bodoni Moda SemiBold"/>
              <a:buNone/>
              <a:defRPr sz="3500">
                <a:solidFill>
                  <a:schemeClr val="accent2"/>
                </a:solidFill>
                <a:latin typeface="Bodoni Moda SemiBold"/>
                <a:ea typeface="Bodoni Moda SemiBold"/>
                <a:cs typeface="Bodoni Moda SemiBold"/>
                <a:sym typeface="Bodoni Moda SemiBold"/>
              </a:defRPr>
            </a:lvl8pPr>
            <a:lvl9pPr lvl="8" rtl="0" algn="ctr">
              <a:spcBef>
                <a:spcPts val="0"/>
              </a:spcBef>
              <a:spcAft>
                <a:spcPts val="0"/>
              </a:spcAft>
              <a:buClr>
                <a:schemeClr val="accent2"/>
              </a:buClr>
              <a:buSzPts val="3500"/>
              <a:buFont typeface="Bodoni Moda SemiBold"/>
              <a:buNone/>
              <a:defRPr sz="3500">
                <a:solidFill>
                  <a:schemeClr val="accent2"/>
                </a:solidFill>
                <a:latin typeface="Bodoni Moda SemiBold"/>
                <a:ea typeface="Bodoni Moda SemiBold"/>
                <a:cs typeface="Bodoni Moda SemiBold"/>
                <a:sym typeface="Bodoni Moda SemiBold"/>
              </a:defRPr>
            </a:lvl9pPr>
          </a:lstStyle>
          <a:p/>
        </p:txBody>
      </p:sp>
      <p:sp>
        <p:nvSpPr>
          <p:cNvPr id="7" name="Google Shape;7;p1"/>
          <p:cNvSpPr txBox="1"/>
          <p:nvPr>
            <p:ph idx="1" type="body"/>
          </p:nvPr>
        </p:nvSpPr>
        <p:spPr>
          <a:xfrm>
            <a:off x="713225" y="1152475"/>
            <a:ext cx="7717500" cy="345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accent1"/>
              </a:buClr>
              <a:buSzPts val="1400"/>
              <a:buFont typeface="Bodoni Moda Medium"/>
              <a:buChar char="●"/>
              <a:defRPr>
                <a:solidFill>
                  <a:schemeClr val="accent1"/>
                </a:solidFill>
                <a:latin typeface="Bodoni Moda Medium"/>
                <a:ea typeface="Bodoni Moda Medium"/>
                <a:cs typeface="Bodoni Moda Medium"/>
                <a:sym typeface="Bodoni Moda Medium"/>
              </a:defRPr>
            </a:lvl1pPr>
            <a:lvl2pPr indent="-317500" lvl="1" marL="914400">
              <a:lnSpc>
                <a:spcPct val="115000"/>
              </a:lnSpc>
              <a:spcBef>
                <a:spcPts val="0"/>
              </a:spcBef>
              <a:spcAft>
                <a:spcPts val="0"/>
              </a:spcAft>
              <a:buClr>
                <a:schemeClr val="accent1"/>
              </a:buClr>
              <a:buSzPts val="1400"/>
              <a:buFont typeface="Bodoni Moda Medium"/>
              <a:buChar char="○"/>
              <a:defRPr>
                <a:solidFill>
                  <a:schemeClr val="accent1"/>
                </a:solidFill>
                <a:latin typeface="Bodoni Moda Medium"/>
                <a:ea typeface="Bodoni Moda Medium"/>
                <a:cs typeface="Bodoni Moda Medium"/>
                <a:sym typeface="Bodoni Moda Medium"/>
              </a:defRPr>
            </a:lvl2pPr>
            <a:lvl3pPr indent="-317500" lvl="2" marL="1371600">
              <a:lnSpc>
                <a:spcPct val="115000"/>
              </a:lnSpc>
              <a:spcBef>
                <a:spcPts val="0"/>
              </a:spcBef>
              <a:spcAft>
                <a:spcPts val="0"/>
              </a:spcAft>
              <a:buClr>
                <a:schemeClr val="accent1"/>
              </a:buClr>
              <a:buSzPts val="1400"/>
              <a:buFont typeface="Bodoni Moda Medium"/>
              <a:buChar char="■"/>
              <a:defRPr>
                <a:solidFill>
                  <a:schemeClr val="accent1"/>
                </a:solidFill>
                <a:latin typeface="Bodoni Moda Medium"/>
                <a:ea typeface="Bodoni Moda Medium"/>
                <a:cs typeface="Bodoni Moda Medium"/>
                <a:sym typeface="Bodoni Moda Medium"/>
              </a:defRPr>
            </a:lvl3pPr>
            <a:lvl4pPr indent="-317500" lvl="3" marL="1828800">
              <a:lnSpc>
                <a:spcPct val="115000"/>
              </a:lnSpc>
              <a:spcBef>
                <a:spcPts val="0"/>
              </a:spcBef>
              <a:spcAft>
                <a:spcPts val="0"/>
              </a:spcAft>
              <a:buClr>
                <a:schemeClr val="accent1"/>
              </a:buClr>
              <a:buSzPts val="1400"/>
              <a:buFont typeface="Bodoni Moda Medium"/>
              <a:buChar char="●"/>
              <a:defRPr>
                <a:solidFill>
                  <a:schemeClr val="accent1"/>
                </a:solidFill>
                <a:latin typeface="Bodoni Moda Medium"/>
                <a:ea typeface="Bodoni Moda Medium"/>
                <a:cs typeface="Bodoni Moda Medium"/>
                <a:sym typeface="Bodoni Moda Medium"/>
              </a:defRPr>
            </a:lvl4pPr>
            <a:lvl5pPr indent="-317500" lvl="4" marL="2286000">
              <a:lnSpc>
                <a:spcPct val="115000"/>
              </a:lnSpc>
              <a:spcBef>
                <a:spcPts val="0"/>
              </a:spcBef>
              <a:spcAft>
                <a:spcPts val="0"/>
              </a:spcAft>
              <a:buClr>
                <a:schemeClr val="accent1"/>
              </a:buClr>
              <a:buSzPts val="1400"/>
              <a:buFont typeface="Bodoni Moda Medium"/>
              <a:buChar char="○"/>
              <a:defRPr>
                <a:solidFill>
                  <a:schemeClr val="accent1"/>
                </a:solidFill>
                <a:latin typeface="Bodoni Moda Medium"/>
                <a:ea typeface="Bodoni Moda Medium"/>
                <a:cs typeface="Bodoni Moda Medium"/>
                <a:sym typeface="Bodoni Moda Medium"/>
              </a:defRPr>
            </a:lvl5pPr>
            <a:lvl6pPr indent="-317500" lvl="5" marL="2743200">
              <a:lnSpc>
                <a:spcPct val="115000"/>
              </a:lnSpc>
              <a:spcBef>
                <a:spcPts val="0"/>
              </a:spcBef>
              <a:spcAft>
                <a:spcPts val="0"/>
              </a:spcAft>
              <a:buClr>
                <a:schemeClr val="accent1"/>
              </a:buClr>
              <a:buSzPts val="1400"/>
              <a:buFont typeface="Bodoni Moda Medium"/>
              <a:buChar char="■"/>
              <a:defRPr>
                <a:solidFill>
                  <a:schemeClr val="accent1"/>
                </a:solidFill>
                <a:latin typeface="Bodoni Moda Medium"/>
                <a:ea typeface="Bodoni Moda Medium"/>
                <a:cs typeface="Bodoni Moda Medium"/>
                <a:sym typeface="Bodoni Moda Medium"/>
              </a:defRPr>
            </a:lvl6pPr>
            <a:lvl7pPr indent="-317500" lvl="6" marL="3200400">
              <a:lnSpc>
                <a:spcPct val="115000"/>
              </a:lnSpc>
              <a:spcBef>
                <a:spcPts val="0"/>
              </a:spcBef>
              <a:spcAft>
                <a:spcPts val="0"/>
              </a:spcAft>
              <a:buClr>
                <a:schemeClr val="accent1"/>
              </a:buClr>
              <a:buSzPts val="1400"/>
              <a:buFont typeface="Bodoni Moda Medium"/>
              <a:buChar char="●"/>
              <a:defRPr>
                <a:solidFill>
                  <a:schemeClr val="accent1"/>
                </a:solidFill>
                <a:latin typeface="Bodoni Moda Medium"/>
                <a:ea typeface="Bodoni Moda Medium"/>
                <a:cs typeface="Bodoni Moda Medium"/>
                <a:sym typeface="Bodoni Moda Medium"/>
              </a:defRPr>
            </a:lvl7pPr>
            <a:lvl8pPr indent="-317500" lvl="7" marL="3657600">
              <a:lnSpc>
                <a:spcPct val="115000"/>
              </a:lnSpc>
              <a:spcBef>
                <a:spcPts val="0"/>
              </a:spcBef>
              <a:spcAft>
                <a:spcPts val="0"/>
              </a:spcAft>
              <a:buClr>
                <a:schemeClr val="accent1"/>
              </a:buClr>
              <a:buSzPts val="1400"/>
              <a:buFont typeface="Bodoni Moda Medium"/>
              <a:buChar char="○"/>
              <a:defRPr>
                <a:solidFill>
                  <a:schemeClr val="accent1"/>
                </a:solidFill>
                <a:latin typeface="Bodoni Moda Medium"/>
                <a:ea typeface="Bodoni Moda Medium"/>
                <a:cs typeface="Bodoni Moda Medium"/>
                <a:sym typeface="Bodoni Moda Medium"/>
              </a:defRPr>
            </a:lvl8pPr>
            <a:lvl9pPr indent="-317500" lvl="8" marL="4114800">
              <a:lnSpc>
                <a:spcPct val="115000"/>
              </a:lnSpc>
              <a:spcBef>
                <a:spcPts val="0"/>
              </a:spcBef>
              <a:spcAft>
                <a:spcPts val="0"/>
              </a:spcAft>
              <a:buClr>
                <a:schemeClr val="accent1"/>
              </a:buClr>
              <a:buSzPts val="1400"/>
              <a:buFont typeface="Bodoni Moda Medium"/>
              <a:buChar char="■"/>
              <a:defRPr>
                <a:solidFill>
                  <a:schemeClr val="accent1"/>
                </a:solidFill>
                <a:latin typeface="Bodoni Moda Medium"/>
                <a:ea typeface="Bodoni Moda Medium"/>
                <a:cs typeface="Bodoni Moda Medium"/>
                <a:sym typeface="Bodoni Moda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17.jp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12.png"/><Relationship Id="rId5" Type="http://schemas.openxmlformats.org/officeDocument/2006/relationships/image" Target="../media/image7.png"/><Relationship Id="rId6"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image" Target="../media/image16.png"/><Relationship Id="rId5" Type="http://schemas.openxmlformats.org/officeDocument/2006/relationships/image" Target="../media/image14.jpg"/><Relationship Id="rId6"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4" name="Shape 224"/>
        <p:cNvGrpSpPr/>
        <p:nvPr/>
      </p:nvGrpSpPr>
      <p:grpSpPr>
        <a:xfrm>
          <a:off x="0" y="0"/>
          <a:ext cx="0" cy="0"/>
          <a:chOff x="0" y="0"/>
          <a:chExt cx="0" cy="0"/>
        </a:xfrm>
      </p:grpSpPr>
      <p:sp>
        <p:nvSpPr>
          <p:cNvPr id="225" name="Google Shape;225;p26"/>
          <p:cNvSpPr txBox="1"/>
          <p:nvPr>
            <p:ph type="ctrTitle"/>
          </p:nvPr>
        </p:nvSpPr>
        <p:spPr>
          <a:xfrm>
            <a:off x="564625" y="733250"/>
            <a:ext cx="3446700" cy="223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000">
                <a:solidFill>
                  <a:srgbClr val="8E732E"/>
                </a:solidFill>
              </a:rPr>
              <a:t>CS4243 Project</a:t>
            </a:r>
            <a:endParaRPr sz="5000">
              <a:solidFill>
                <a:srgbClr val="8E732E"/>
              </a:solidFill>
            </a:endParaRPr>
          </a:p>
          <a:p>
            <a:pPr indent="0" lvl="0" marL="0" rtl="0" algn="ctr">
              <a:spcBef>
                <a:spcPts val="0"/>
              </a:spcBef>
              <a:spcAft>
                <a:spcPts val="0"/>
              </a:spcAft>
              <a:buNone/>
            </a:pPr>
            <a:r>
              <a:rPr lang="en" sz="4500">
                <a:solidFill>
                  <a:schemeClr val="accent1"/>
                </a:solidFill>
              </a:rPr>
              <a:t>⋅</a:t>
            </a:r>
            <a:r>
              <a:rPr lang="en" sz="4500">
                <a:solidFill>
                  <a:srgbClr val="8E732E"/>
                </a:solidFill>
              </a:rPr>
              <a:t> </a:t>
            </a:r>
            <a:r>
              <a:rPr lang="en" sz="3000">
                <a:solidFill>
                  <a:srgbClr val="8E732E"/>
                </a:solidFill>
              </a:rPr>
              <a:t>Group 37</a:t>
            </a:r>
            <a:r>
              <a:rPr lang="en" sz="4500">
                <a:solidFill>
                  <a:schemeClr val="accent1"/>
                </a:solidFill>
              </a:rPr>
              <a:t>⋅</a:t>
            </a:r>
            <a:r>
              <a:rPr lang="en" sz="4000">
                <a:solidFill>
                  <a:srgbClr val="8E732E"/>
                </a:solidFill>
              </a:rPr>
              <a:t> </a:t>
            </a:r>
            <a:endParaRPr sz="4000">
              <a:solidFill>
                <a:srgbClr val="8E732E"/>
              </a:solidFill>
            </a:endParaRPr>
          </a:p>
        </p:txBody>
      </p:sp>
      <p:sp>
        <p:nvSpPr>
          <p:cNvPr id="226" name="Google Shape;226;p26"/>
          <p:cNvSpPr txBox="1"/>
          <p:nvPr>
            <p:ph idx="1" type="subTitle"/>
          </p:nvPr>
        </p:nvSpPr>
        <p:spPr>
          <a:xfrm>
            <a:off x="835525" y="3248875"/>
            <a:ext cx="2904900" cy="73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Nikita Goh Mei Xian</a:t>
            </a:r>
            <a:endParaRPr/>
          </a:p>
          <a:p>
            <a:pPr indent="0" lvl="0" marL="0" rtl="0" algn="ctr">
              <a:spcBef>
                <a:spcPts val="0"/>
              </a:spcBef>
              <a:spcAft>
                <a:spcPts val="0"/>
              </a:spcAft>
              <a:buNone/>
            </a:pPr>
            <a:r>
              <a:rPr lang="en"/>
              <a:t>Ye Jiaying</a:t>
            </a:r>
            <a:endParaRPr/>
          </a:p>
          <a:p>
            <a:pPr indent="0" lvl="0" marL="0" rtl="0" algn="ctr">
              <a:spcBef>
                <a:spcPts val="0"/>
              </a:spcBef>
              <a:spcAft>
                <a:spcPts val="0"/>
              </a:spcAft>
              <a:buNone/>
            </a:pPr>
            <a:r>
              <a:rPr lang="en"/>
              <a:t>Ethan Wong Goon Hong</a:t>
            </a:r>
            <a:endParaRPr/>
          </a:p>
        </p:txBody>
      </p:sp>
      <p:cxnSp>
        <p:nvCxnSpPr>
          <p:cNvPr id="227" name="Google Shape;227;p26"/>
          <p:cNvCxnSpPr/>
          <p:nvPr/>
        </p:nvCxnSpPr>
        <p:spPr>
          <a:xfrm rot="10800000">
            <a:off x="1931575" y="3180150"/>
            <a:ext cx="712800" cy="0"/>
          </a:xfrm>
          <a:prstGeom prst="straightConnector1">
            <a:avLst/>
          </a:prstGeom>
          <a:noFill/>
          <a:ln cap="flat" cmpd="sng" w="9525">
            <a:solidFill>
              <a:schemeClr val="accent1"/>
            </a:solidFill>
            <a:prstDash val="solid"/>
            <a:round/>
            <a:headEnd len="med" w="med" type="none"/>
            <a:tailEnd len="med" w="med" type="none"/>
          </a:ln>
        </p:spPr>
      </p:cxnSp>
      <p:sp>
        <p:nvSpPr>
          <p:cNvPr id="228" name="Google Shape;228;p26"/>
          <p:cNvSpPr txBox="1"/>
          <p:nvPr>
            <p:ph idx="4294967295" type="title"/>
          </p:nvPr>
        </p:nvSpPr>
        <p:spPr>
          <a:xfrm>
            <a:off x="5975850" y="1377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229" name="Google Shape;229;p26"/>
          <p:cNvSpPr txBox="1"/>
          <p:nvPr>
            <p:ph idx="4294967295" type="title"/>
          </p:nvPr>
        </p:nvSpPr>
        <p:spPr>
          <a:xfrm>
            <a:off x="1405825" y="4268088"/>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a:t>
            </a:r>
            <a:endParaRPr sz="2000"/>
          </a:p>
        </p:txBody>
      </p:sp>
      <p:pic>
        <p:nvPicPr>
          <p:cNvPr id="230" name="Google Shape;230;p26"/>
          <p:cNvPicPr preferRelativeResize="0"/>
          <p:nvPr/>
        </p:nvPicPr>
        <p:blipFill>
          <a:blip r:embed="rId3">
            <a:alphaModFix/>
          </a:blip>
          <a:stretch>
            <a:fillRect/>
          </a:stretch>
        </p:blipFill>
        <p:spPr>
          <a:xfrm>
            <a:off x="4965900" y="1511575"/>
            <a:ext cx="4038751" cy="21203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5"/>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CNN</a:t>
            </a:r>
            <a:r>
              <a:rPr lang="en"/>
              <a:t> Model</a:t>
            </a:r>
            <a:r>
              <a:rPr lang="en">
                <a:solidFill>
                  <a:schemeClr val="accent2"/>
                </a:solidFill>
              </a:rPr>
              <a:t> </a:t>
            </a:r>
            <a:r>
              <a:rPr lang="en">
                <a:solidFill>
                  <a:schemeClr val="accent1"/>
                </a:solidFill>
              </a:rPr>
              <a:t>⋅</a:t>
            </a:r>
            <a:endParaRPr>
              <a:solidFill>
                <a:schemeClr val="accent2"/>
              </a:solidFill>
            </a:endParaRPr>
          </a:p>
        </p:txBody>
      </p:sp>
      <p:sp>
        <p:nvSpPr>
          <p:cNvPr id="355" name="Google Shape;355;p35"/>
          <p:cNvSpPr txBox="1"/>
          <p:nvPr/>
        </p:nvSpPr>
        <p:spPr>
          <a:xfrm>
            <a:off x="522525" y="2840400"/>
            <a:ext cx="21555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CNN Network</a:t>
            </a:r>
            <a:endParaRPr sz="2300">
              <a:solidFill>
                <a:schemeClr val="accent1"/>
              </a:solidFill>
              <a:latin typeface="Bodoni Moda SemiBold"/>
              <a:ea typeface="Bodoni Moda SemiBold"/>
              <a:cs typeface="Bodoni Moda SemiBold"/>
              <a:sym typeface="Bodoni Moda SemiBold"/>
            </a:endParaRPr>
          </a:p>
        </p:txBody>
      </p:sp>
      <p:sp>
        <p:nvSpPr>
          <p:cNvPr id="356" name="Google Shape;356;p35"/>
          <p:cNvSpPr txBox="1"/>
          <p:nvPr/>
        </p:nvSpPr>
        <p:spPr>
          <a:xfrm>
            <a:off x="713225" y="3273399"/>
            <a:ext cx="1866900" cy="65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Bodoni Moda Medium"/>
                <a:ea typeface="Bodoni Moda Medium"/>
                <a:cs typeface="Bodoni Moda Medium"/>
                <a:sym typeface="Bodoni Moda Medium"/>
              </a:rPr>
              <a:t>4 convolutional layers</a:t>
            </a:r>
            <a:endParaRPr>
              <a:solidFill>
                <a:schemeClr val="accent1"/>
              </a:solidFill>
              <a:latin typeface="Bodoni Moda Medium"/>
              <a:ea typeface="Bodoni Moda Medium"/>
              <a:cs typeface="Bodoni Moda Medium"/>
              <a:sym typeface="Bodoni Moda Medium"/>
            </a:endParaRPr>
          </a:p>
          <a:p>
            <a:pPr indent="0" lvl="0" marL="0" rtl="0" algn="ctr">
              <a:spcBef>
                <a:spcPts val="0"/>
              </a:spcBef>
              <a:spcAft>
                <a:spcPts val="0"/>
              </a:spcAft>
              <a:buNone/>
            </a:pPr>
            <a:r>
              <a:rPr lang="en">
                <a:solidFill>
                  <a:schemeClr val="accent1"/>
                </a:solidFill>
                <a:latin typeface="Bodoni Moda Medium"/>
                <a:ea typeface="Bodoni Moda Medium"/>
                <a:cs typeface="Bodoni Moda Medium"/>
                <a:sym typeface="Bodoni Moda Medium"/>
              </a:rPr>
              <a:t>2 linear layers</a:t>
            </a:r>
            <a:endParaRPr>
              <a:solidFill>
                <a:schemeClr val="accent1"/>
              </a:solidFill>
              <a:latin typeface="Bodoni Moda Medium"/>
              <a:ea typeface="Bodoni Moda Medium"/>
              <a:cs typeface="Bodoni Moda Medium"/>
              <a:sym typeface="Bodoni Moda Medium"/>
            </a:endParaRPr>
          </a:p>
        </p:txBody>
      </p:sp>
      <p:sp>
        <p:nvSpPr>
          <p:cNvPr id="357" name="Google Shape;357;p35"/>
          <p:cNvSpPr txBox="1"/>
          <p:nvPr/>
        </p:nvSpPr>
        <p:spPr>
          <a:xfrm>
            <a:off x="713225" y="1839425"/>
            <a:ext cx="18669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a:t>
            </a:r>
            <a:r>
              <a:rPr lang="en" sz="2300">
                <a:solidFill>
                  <a:srgbClr val="8E732E"/>
                </a:solidFill>
                <a:latin typeface="Bodoni Moda SemiBold"/>
                <a:ea typeface="Bodoni Moda SemiBold"/>
                <a:cs typeface="Bodoni Moda SemiBold"/>
                <a:sym typeface="Bodoni Moda SemiBold"/>
              </a:rPr>
              <a:t> </a:t>
            </a:r>
            <a:r>
              <a:rPr lang="en" sz="2300">
                <a:solidFill>
                  <a:schemeClr val="accent2"/>
                </a:solidFill>
                <a:latin typeface="Bodoni Moda SemiBold"/>
                <a:ea typeface="Bodoni Moda SemiBold"/>
                <a:cs typeface="Bodoni Moda SemiBold"/>
                <a:sym typeface="Bodoni Moda SemiBold"/>
              </a:rPr>
              <a:t>01</a:t>
            </a:r>
            <a:r>
              <a:rPr lang="en" sz="2300">
                <a:solidFill>
                  <a:srgbClr val="8E732E"/>
                </a:solidFill>
                <a:latin typeface="Bodoni Moda SemiBold"/>
                <a:ea typeface="Bodoni Moda SemiBold"/>
                <a:cs typeface="Bodoni Moda SemiBold"/>
                <a:sym typeface="Bodoni Moda SemiBold"/>
              </a:rPr>
              <a:t> </a:t>
            </a:r>
            <a:r>
              <a:rPr lang="en" sz="2300">
                <a:solidFill>
                  <a:schemeClr val="accent1"/>
                </a:solidFill>
                <a:latin typeface="Bodoni Moda SemiBold"/>
                <a:ea typeface="Bodoni Moda SemiBold"/>
                <a:cs typeface="Bodoni Moda SemiBold"/>
                <a:sym typeface="Bodoni Moda SemiBold"/>
              </a:rPr>
              <a:t>⋅</a:t>
            </a:r>
            <a:endParaRPr sz="2300">
              <a:solidFill>
                <a:schemeClr val="accent1"/>
              </a:solidFill>
              <a:latin typeface="Bodoni Moda SemiBold"/>
              <a:ea typeface="Bodoni Moda SemiBold"/>
              <a:cs typeface="Bodoni Moda SemiBold"/>
              <a:sym typeface="Bodoni Moda SemiBold"/>
            </a:endParaRPr>
          </a:p>
        </p:txBody>
      </p:sp>
      <p:sp>
        <p:nvSpPr>
          <p:cNvPr id="358" name="Google Shape;358;p35"/>
          <p:cNvSpPr/>
          <p:nvPr/>
        </p:nvSpPr>
        <p:spPr>
          <a:xfrm>
            <a:off x="1606025" y="2531100"/>
            <a:ext cx="81300" cy="8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5"/>
          <p:cNvSpPr txBox="1"/>
          <p:nvPr/>
        </p:nvSpPr>
        <p:spPr>
          <a:xfrm>
            <a:off x="3638550" y="1839425"/>
            <a:ext cx="18669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a:t>
            </a:r>
            <a:r>
              <a:rPr lang="en" sz="2300">
                <a:solidFill>
                  <a:srgbClr val="8E732E"/>
                </a:solidFill>
                <a:latin typeface="Bodoni Moda SemiBold"/>
                <a:ea typeface="Bodoni Moda SemiBold"/>
                <a:cs typeface="Bodoni Moda SemiBold"/>
                <a:sym typeface="Bodoni Moda SemiBold"/>
              </a:rPr>
              <a:t> </a:t>
            </a:r>
            <a:r>
              <a:rPr lang="en" sz="2300">
                <a:solidFill>
                  <a:schemeClr val="accent2"/>
                </a:solidFill>
                <a:latin typeface="Bodoni Moda SemiBold"/>
                <a:ea typeface="Bodoni Moda SemiBold"/>
                <a:cs typeface="Bodoni Moda SemiBold"/>
                <a:sym typeface="Bodoni Moda SemiBold"/>
              </a:rPr>
              <a:t>02</a:t>
            </a:r>
            <a:r>
              <a:rPr lang="en" sz="2300">
                <a:solidFill>
                  <a:srgbClr val="8E732E"/>
                </a:solidFill>
                <a:latin typeface="Bodoni Moda SemiBold"/>
                <a:ea typeface="Bodoni Moda SemiBold"/>
                <a:cs typeface="Bodoni Moda SemiBold"/>
                <a:sym typeface="Bodoni Moda SemiBold"/>
              </a:rPr>
              <a:t> </a:t>
            </a:r>
            <a:r>
              <a:rPr lang="en" sz="2300">
                <a:solidFill>
                  <a:schemeClr val="accent1"/>
                </a:solidFill>
                <a:latin typeface="Bodoni Moda SemiBold"/>
                <a:ea typeface="Bodoni Moda SemiBold"/>
                <a:cs typeface="Bodoni Moda SemiBold"/>
                <a:sym typeface="Bodoni Moda SemiBold"/>
              </a:rPr>
              <a:t>⋅</a:t>
            </a:r>
            <a:endParaRPr sz="2300">
              <a:solidFill>
                <a:schemeClr val="accent1"/>
              </a:solidFill>
              <a:latin typeface="Bodoni Moda SemiBold"/>
              <a:ea typeface="Bodoni Moda SemiBold"/>
              <a:cs typeface="Bodoni Moda SemiBold"/>
              <a:sym typeface="Bodoni Moda SemiBold"/>
            </a:endParaRPr>
          </a:p>
        </p:txBody>
      </p:sp>
      <p:sp>
        <p:nvSpPr>
          <p:cNvPr id="360" name="Google Shape;360;p35"/>
          <p:cNvSpPr/>
          <p:nvPr/>
        </p:nvSpPr>
        <p:spPr>
          <a:xfrm>
            <a:off x="4531350" y="2531100"/>
            <a:ext cx="81300" cy="8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5"/>
          <p:cNvSpPr txBox="1"/>
          <p:nvPr/>
        </p:nvSpPr>
        <p:spPr>
          <a:xfrm>
            <a:off x="6563875" y="1839425"/>
            <a:ext cx="18669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a:t>
            </a:r>
            <a:r>
              <a:rPr lang="en" sz="2300">
                <a:solidFill>
                  <a:srgbClr val="8E732E"/>
                </a:solidFill>
                <a:latin typeface="Bodoni Moda SemiBold"/>
                <a:ea typeface="Bodoni Moda SemiBold"/>
                <a:cs typeface="Bodoni Moda SemiBold"/>
                <a:sym typeface="Bodoni Moda SemiBold"/>
              </a:rPr>
              <a:t> </a:t>
            </a:r>
            <a:r>
              <a:rPr lang="en" sz="2300">
                <a:solidFill>
                  <a:schemeClr val="accent2"/>
                </a:solidFill>
                <a:latin typeface="Bodoni Moda SemiBold"/>
                <a:ea typeface="Bodoni Moda SemiBold"/>
                <a:cs typeface="Bodoni Moda SemiBold"/>
                <a:sym typeface="Bodoni Moda SemiBold"/>
              </a:rPr>
              <a:t>03</a:t>
            </a:r>
            <a:r>
              <a:rPr lang="en" sz="2300">
                <a:solidFill>
                  <a:srgbClr val="8E732E"/>
                </a:solidFill>
                <a:latin typeface="Bodoni Moda SemiBold"/>
                <a:ea typeface="Bodoni Moda SemiBold"/>
                <a:cs typeface="Bodoni Moda SemiBold"/>
                <a:sym typeface="Bodoni Moda SemiBold"/>
              </a:rPr>
              <a:t> </a:t>
            </a:r>
            <a:r>
              <a:rPr lang="en" sz="2300">
                <a:solidFill>
                  <a:schemeClr val="accent1"/>
                </a:solidFill>
                <a:latin typeface="Bodoni Moda SemiBold"/>
                <a:ea typeface="Bodoni Moda SemiBold"/>
                <a:cs typeface="Bodoni Moda SemiBold"/>
                <a:sym typeface="Bodoni Moda SemiBold"/>
              </a:rPr>
              <a:t>⋅</a:t>
            </a:r>
            <a:endParaRPr sz="2300">
              <a:solidFill>
                <a:schemeClr val="accent1"/>
              </a:solidFill>
              <a:latin typeface="Bodoni Moda SemiBold"/>
              <a:ea typeface="Bodoni Moda SemiBold"/>
              <a:cs typeface="Bodoni Moda SemiBold"/>
              <a:sym typeface="Bodoni Moda SemiBold"/>
            </a:endParaRPr>
          </a:p>
        </p:txBody>
      </p:sp>
      <p:sp>
        <p:nvSpPr>
          <p:cNvPr id="362" name="Google Shape;362;p35"/>
          <p:cNvSpPr/>
          <p:nvPr/>
        </p:nvSpPr>
        <p:spPr>
          <a:xfrm>
            <a:off x="7456675" y="2531100"/>
            <a:ext cx="81300" cy="8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3" name="Google Shape;363;p35"/>
          <p:cNvCxnSpPr>
            <a:stCxn id="358" idx="6"/>
            <a:endCxn id="360" idx="2"/>
          </p:cNvCxnSpPr>
          <p:nvPr/>
        </p:nvCxnSpPr>
        <p:spPr>
          <a:xfrm>
            <a:off x="1687325" y="2571750"/>
            <a:ext cx="2844000" cy="0"/>
          </a:xfrm>
          <a:prstGeom prst="straightConnector1">
            <a:avLst/>
          </a:prstGeom>
          <a:noFill/>
          <a:ln cap="flat" cmpd="sng" w="9525">
            <a:solidFill>
              <a:schemeClr val="accent1"/>
            </a:solidFill>
            <a:prstDash val="solid"/>
            <a:round/>
            <a:headEnd len="med" w="med" type="none"/>
            <a:tailEnd len="med" w="med" type="none"/>
          </a:ln>
        </p:spPr>
      </p:cxnSp>
      <p:cxnSp>
        <p:nvCxnSpPr>
          <p:cNvPr id="364" name="Google Shape;364;p35"/>
          <p:cNvCxnSpPr>
            <a:stCxn id="360" idx="6"/>
            <a:endCxn id="362" idx="2"/>
          </p:cNvCxnSpPr>
          <p:nvPr/>
        </p:nvCxnSpPr>
        <p:spPr>
          <a:xfrm>
            <a:off x="4612650" y="2571750"/>
            <a:ext cx="2844000" cy="0"/>
          </a:xfrm>
          <a:prstGeom prst="straightConnector1">
            <a:avLst/>
          </a:prstGeom>
          <a:noFill/>
          <a:ln cap="flat" cmpd="sng" w="9525">
            <a:solidFill>
              <a:schemeClr val="accent1"/>
            </a:solidFill>
            <a:prstDash val="solid"/>
            <a:round/>
            <a:headEnd len="med" w="med" type="none"/>
            <a:tailEnd len="med" w="med" type="none"/>
          </a:ln>
        </p:spPr>
      </p:cxnSp>
      <p:sp>
        <p:nvSpPr>
          <p:cNvPr id="365" name="Google Shape;365;p35"/>
          <p:cNvSpPr txBox="1"/>
          <p:nvPr/>
        </p:nvSpPr>
        <p:spPr>
          <a:xfrm>
            <a:off x="3638550" y="2840400"/>
            <a:ext cx="18669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Parameters</a:t>
            </a:r>
            <a:endParaRPr sz="2300">
              <a:solidFill>
                <a:schemeClr val="accent1"/>
              </a:solidFill>
              <a:latin typeface="Bodoni Moda SemiBold"/>
              <a:ea typeface="Bodoni Moda SemiBold"/>
              <a:cs typeface="Bodoni Moda SemiBold"/>
              <a:sym typeface="Bodoni Moda SemiBold"/>
            </a:endParaRPr>
          </a:p>
        </p:txBody>
      </p:sp>
      <p:sp>
        <p:nvSpPr>
          <p:cNvPr id="366" name="Google Shape;366;p35"/>
          <p:cNvSpPr txBox="1"/>
          <p:nvPr/>
        </p:nvSpPr>
        <p:spPr>
          <a:xfrm>
            <a:off x="3638550" y="3273399"/>
            <a:ext cx="1866900" cy="65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Bodoni Moda Medium"/>
                <a:ea typeface="Bodoni Moda Medium"/>
                <a:cs typeface="Bodoni Moda Medium"/>
                <a:sym typeface="Bodoni Moda Medium"/>
              </a:rPr>
              <a:t>Batchsize = 50</a:t>
            </a:r>
            <a:endParaRPr>
              <a:solidFill>
                <a:schemeClr val="accent1"/>
              </a:solidFill>
              <a:latin typeface="Bodoni Moda Medium"/>
              <a:ea typeface="Bodoni Moda Medium"/>
              <a:cs typeface="Bodoni Moda Medium"/>
              <a:sym typeface="Bodoni Moda Medium"/>
            </a:endParaRPr>
          </a:p>
          <a:p>
            <a:pPr indent="0" lvl="0" marL="0" rtl="0" algn="ctr">
              <a:spcBef>
                <a:spcPts val="0"/>
              </a:spcBef>
              <a:spcAft>
                <a:spcPts val="0"/>
              </a:spcAft>
              <a:buNone/>
            </a:pPr>
            <a:r>
              <a:rPr lang="en">
                <a:solidFill>
                  <a:schemeClr val="accent1"/>
                </a:solidFill>
                <a:latin typeface="Bodoni Moda Medium"/>
                <a:ea typeface="Bodoni Moda Medium"/>
                <a:cs typeface="Bodoni Moda Medium"/>
                <a:sym typeface="Bodoni Moda Medium"/>
              </a:rPr>
              <a:t>Learning rate = 0.25</a:t>
            </a:r>
            <a:endParaRPr>
              <a:solidFill>
                <a:schemeClr val="accent1"/>
              </a:solidFill>
              <a:latin typeface="Bodoni Moda Medium"/>
              <a:ea typeface="Bodoni Moda Medium"/>
              <a:cs typeface="Bodoni Moda Medium"/>
              <a:sym typeface="Bodoni Moda Medium"/>
            </a:endParaRPr>
          </a:p>
        </p:txBody>
      </p:sp>
      <p:sp>
        <p:nvSpPr>
          <p:cNvPr id="367" name="Google Shape;367;p35"/>
          <p:cNvSpPr txBox="1"/>
          <p:nvPr/>
        </p:nvSpPr>
        <p:spPr>
          <a:xfrm>
            <a:off x="6413875" y="2840400"/>
            <a:ext cx="21423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Training loop</a:t>
            </a:r>
            <a:endParaRPr sz="2300">
              <a:solidFill>
                <a:schemeClr val="accent1"/>
              </a:solidFill>
              <a:latin typeface="Bodoni Moda SemiBold"/>
              <a:ea typeface="Bodoni Moda SemiBold"/>
              <a:cs typeface="Bodoni Moda SemiBold"/>
              <a:sym typeface="Bodoni Moda SemiBold"/>
            </a:endParaRPr>
          </a:p>
        </p:txBody>
      </p:sp>
      <p:sp>
        <p:nvSpPr>
          <p:cNvPr id="368" name="Google Shape;368;p35"/>
          <p:cNvSpPr txBox="1"/>
          <p:nvPr/>
        </p:nvSpPr>
        <p:spPr>
          <a:xfrm>
            <a:off x="6551575" y="3434499"/>
            <a:ext cx="1866900" cy="33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Bodoni Moda Medium"/>
                <a:ea typeface="Bodoni Moda Medium"/>
                <a:cs typeface="Bodoni Moda Medium"/>
                <a:sym typeface="Bodoni Moda Medium"/>
              </a:rPr>
              <a:t>Epoch = 50</a:t>
            </a:r>
            <a:endParaRPr>
              <a:solidFill>
                <a:schemeClr val="accent1"/>
              </a:solidFill>
              <a:latin typeface="Bodoni Moda Medium"/>
              <a:ea typeface="Bodoni Moda Medium"/>
              <a:cs typeface="Bodoni Moda Medium"/>
              <a:sym typeface="Bodoni Moda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pic>
        <p:nvPicPr>
          <p:cNvPr id="373" name="Google Shape;373;p36"/>
          <p:cNvPicPr preferRelativeResize="0"/>
          <p:nvPr/>
        </p:nvPicPr>
        <p:blipFill>
          <a:blip r:embed="rId3">
            <a:alphaModFix/>
          </a:blip>
          <a:stretch>
            <a:fillRect/>
          </a:stretch>
        </p:blipFill>
        <p:spPr>
          <a:xfrm>
            <a:off x="6414556" y="1162625"/>
            <a:ext cx="2223720" cy="3269251"/>
          </a:xfrm>
          <a:prstGeom prst="rect">
            <a:avLst/>
          </a:prstGeom>
          <a:noFill/>
          <a:ln>
            <a:noFill/>
          </a:ln>
        </p:spPr>
      </p:pic>
      <p:pic>
        <p:nvPicPr>
          <p:cNvPr id="374" name="Google Shape;374;p36"/>
          <p:cNvPicPr preferRelativeResize="0"/>
          <p:nvPr/>
        </p:nvPicPr>
        <p:blipFill>
          <a:blip r:embed="rId4">
            <a:alphaModFix/>
          </a:blip>
          <a:stretch>
            <a:fillRect/>
          </a:stretch>
        </p:blipFill>
        <p:spPr>
          <a:xfrm>
            <a:off x="3547338" y="1162625"/>
            <a:ext cx="2484826" cy="3269251"/>
          </a:xfrm>
          <a:prstGeom prst="rect">
            <a:avLst/>
          </a:prstGeom>
          <a:noFill/>
          <a:ln>
            <a:noFill/>
          </a:ln>
        </p:spPr>
      </p:pic>
      <p:sp>
        <p:nvSpPr>
          <p:cNvPr id="375" name="Google Shape;375;p36"/>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CNN</a:t>
            </a:r>
            <a:r>
              <a:rPr lang="en"/>
              <a:t> Model</a:t>
            </a:r>
            <a:r>
              <a:rPr lang="en">
                <a:solidFill>
                  <a:schemeClr val="accent2"/>
                </a:solidFill>
              </a:rPr>
              <a:t> </a:t>
            </a:r>
            <a:r>
              <a:rPr lang="en">
                <a:solidFill>
                  <a:schemeClr val="accent1"/>
                </a:solidFill>
              </a:rPr>
              <a:t>⋅</a:t>
            </a:r>
            <a:endParaRPr>
              <a:solidFill>
                <a:schemeClr val="accent2"/>
              </a:solidFill>
            </a:endParaRPr>
          </a:p>
        </p:txBody>
      </p:sp>
      <p:sp>
        <p:nvSpPr>
          <p:cNvPr id="376" name="Google Shape;376;p36"/>
          <p:cNvSpPr txBox="1"/>
          <p:nvPr/>
        </p:nvSpPr>
        <p:spPr>
          <a:xfrm>
            <a:off x="713225" y="3108750"/>
            <a:ext cx="18669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Random Image Test</a:t>
            </a:r>
            <a:endParaRPr sz="2300">
              <a:solidFill>
                <a:schemeClr val="accent1"/>
              </a:solidFill>
              <a:latin typeface="Bodoni Moda SemiBold"/>
              <a:ea typeface="Bodoni Moda SemiBold"/>
              <a:cs typeface="Bodoni Moda SemiBold"/>
              <a:sym typeface="Bodoni Moda SemiBold"/>
            </a:endParaRPr>
          </a:p>
          <a:p>
            <a:pPr indent="0" lvl="0" marL="0" rtl="0" algn="ctr">
              <a:spcBef>
                <a:spcPts val="0"/>
              </a:spcBef>
              <a:spcAft>
                <a:spcPts val="0"/>
              </a:spcAft>
              <a:buNone/>
            </a:pPr>
            <a:r>
              <a:t/>
            </a:r>
            <a:endParaRPr sz="2300">
              <a:solidFill>
                <a:schemeClr val="accent1"/>
              </a:solidFill>
              <a:latin typeface="Bodoni Moda SemiBold"/>
              <a:ea typeface="Bodoni Moda SemiBold"/>
              <a:cs typeface="Bodoni Moda SemiBold"/>
              <a:sym typeface="Bodoni Moda SemiBold"/>
            </a:endParaRPr>
          </a:p>
        </p:txBody>
      </p:sp>
      <p:sp>
        <p:nvSpPr>
          <p:cNvPr id="377" name="Google Shape;377;p36"/>
          <p:cNvSpPr txBox="1"/>
          <p:nvPr/>
        </p:nvSpPr>
        <p:spPr>
          <a:xfrm>
            <a:off x="713225" y="1839425"/>
            <a:ext cx="18669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a:t>
            </a:r>
            <a:r>
              <a:rPr lang="en" sz="2300">
                <a:solidFill>
                  <a:srgbClr val="8E732E"/>
                </a:solidFill>
                <a:latin typeface="Bodoni Moda SemiBold"/>
                <a:ea typeface="Bodoni Moda SemiBold"/>
                <a:cs typeface="Bodoni Moda SemiBold"/>
                <a:sym typeface="Bodoni Moda SemiBold"/>
              </a:rPr>
              <a:t> </a:t>
            </a:r>
            <a:r>
              <a:rPr lang="en" sz="2300">
                <a:solidFill>
                  <a:schemeClr val="accent2"/>
                </a:solidFill>
                <a:latin typeface="Bodoni Moda SemiBold"/>
                <a:ea typeface="Bodoni Moda SemiBold"/>
                <a:cs typeface="Bodoni Moda SemiBold"/>
                <a:sym typeface="Bodoni Moda SemiBold"/>
              </a:rPr>
              <a:t>04</a:t>
            </a:r>
            <a:r>
              <a:rPr lang="en" sz="2300">
                <a:solidFill>
                  <a:srgbClr val="8E732E"/>
                </a:solidFill>
                <a:latin typeface="Bodoni Moda SemiBold"/>
                <a:ea typeface="Bodoni Moda SemiBold"/>
                <a:cs typeface="Bodoni Moda SemiBold"/>
                <a:sym typeface="Bodoni Moda SemiBold"/>
              </a:rPr>
              <a:t> </a:t>
            </a:r>
            <a:r>
              <a:rPr lang="en" sz="2300">
                <a:solidFill>
                  <a:schemeClr val="accent1"/>
                </a:solidFill>
                <a:latin typeface="Bodoni Moda SemiBold"/>
                <a:ea typeface="Bodoni Moda SemiBold"/>
                <a:cs typeface="Bodoni Moda SemiBold"/>
                <a:sym typeface="Bodoni Moda SemiBold"/>
              </a:rPr>
              <a:t>⋅</a:t>
            </a:r>
            <a:endParaRPr sz="2300">
              <a:solidFill>
                <a:schemeClr val="accent1"/>
              </a:solidFill>
              <a:latin typeface="Bodoni Moda SemiBold"/>
              <a:ea typeface="Bodoni Moda SemiBold"/>
              <a:cs typeface="Bodoni Moda SemiBold"/>
              <a:sym typeface="Bodoni Moda SemiBold"/>
            </a:endParaRPr>
          </a:p>
        </p:txBody>
      </p:sp>
      <p:sp>
        <p:nvSpPr>
          <p:cNvPr id="378" name="Google Shape;378;p36"/>
          <p:cNvSpPr/>
          <p:nvPr/>
        </p:nvSpPr>
        <p:spPr>
          <a:xfrm>
            <a:off x="1606025" y="2531100"/>
            <a:ext cx="81300" cy="8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9" name="Google Shape;379;p36"/>
          <p:cNvCxnSpPr/>
          <p:nvPr/>
        </p:nvCxnSpPr>
        <p:spPr>
          <a:xfrm>
            <a:off x="1687325" y="2571750"/>
            <a:ext cx="1578300" cy="1500"/>
          </a:xfrm>
          <a:prstGeom prst="straightConnector1">
            <a:avLst/>
          </a:prstGeom>
          <a:noFill/>
          <a:ln cap="flat" cmpd="sng" w="9525">
            <a:solidFill>
              <a:schemeClr val="accent1"/>
            </a:solidFill>
            <a:prstDash val="solid"/>
            <a:round/>
            <a:headEnd len="med" w="med" type="none"/>
            <a:tailEnd len="med" w="med" type="triangle"/>
          </a:ln>
        </p:spPr>
      </p:cxnSp>
      <p:cxnSp>
        <p:nvCxnSpPr>
          <p:cNvPr id="380" name="Google Shape;380;p36"/>
          <p:cNvCxnSpPr>
            <a:endCxn id="378" idx="2"/>
          </p:cNvCxnSpPr>
          <p:nvPr/>
        </p:nvCxnSpPr>
        <p:spPr>
          <a:xfrm>
            <a:off x="-175" y="2571750"/>
            <a:ext cx="1606200" cy="0"/>
          </a:xfrm>
          <a:prstGeom prst="straightConnector1">
            <a:avLst/>
          </a:prstGeom>
          <a:noFill/>
          <a:ln cap="flat" cmpd="sng" w="9525">
            <a:solidFill>
              <a:schemeClr val="accent1"/>
            </a:solidFill>
            <a:prstDash val="solid"/>
            <a:round/>
            <a:headEnd len="med" w="med" type="none"/>
            <a:tailEnd len="med" w="med" type="none"/>
          </a:ln>
        </p:spPr>
      </p:cxnSp>
      <p:sp>
        <p:nvSpPr>
          <p:cNvPr id="381" name="Google Shape;381;p36"/>
          <p:cNvSpPr txBox="1"/>
          <p:nvPr/>
        </p:nvSpPr>
        <p:spPr>
          <a:xfrm>
            <a:off x="5186000" y="1210100"/>
            <a:ext cx="994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odoni Moda Medium"/>
                <a:ea typeface="Bodoni Moda Medium"/>
                <a:cs typeface="Bodoni Moda Medium"/>
                <a:sym typeface="Bodoni Moda Medium"/>
              </a:rPr>
              <a:t>AnW</a:t>
            </a:r>
            <a:endParaRPr sz="1000">
              <a:latin typeface="Bodoni Moda Medium"/>
              <a:ea typeface="Bodoni Moda Medium"/>
              <a:cs typeface="Bodoni Moda Medium"/>
              <a:sym typeface="Bodoni Moda Medium"/>
            </a:endParaRPr>
          </a:p>
        </p:txBody>
      </p:sp>
      <p:sp>
        <p:nvSpPr>
          <p:cNvPr id="382" name="Google Shape;382;p36"/>
          <p:cNvSpPr txBox="1"/>
          <p:nvPr/>
        </p:nvSpPr>
        <p:spPr>
          <a:xfrm>
            <a:off x="8094400" y="1210100"/>
            <a:ext cx="994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odoni Moda Medium"/>
                <a:ea typeface="Bodoni Moda Medium"/>
                <a:cs typeface="Bodoni Moda Medium"/>
                <a:sym typeface="Bodoni Moda Medium"/>
              </a:rPr>
              <a:t>Chips</a:t>
            </a:r>
            <a:endParaRPr sz="1000">
              <a:latin typeface="Bodoni Moda Medium"/>
              <a:ea typeface="Bodoni Moda Medium"/>
              <a:cs typeface="Bodoni Moda Medium"/>
              <a:sym typeface="Bodoni Moda Medium"/>
            </a:endParaRPr>
          </a:p>
          <a:p>
            <a:pPr indent="0" lvl="0" marL="0" rtl="0" algn="l">
              <a:spcBef>
                <a:spcPts val="0"/>
              </a:spcBef>
              <a:spcAft>
                <a:spcPts val="0"/>
              </a:spcAft>
              <a:buNone/>
            </a:pPr>
            <a:r>
              <a:rPr lang="en" sz="1000">
                <a:latin typeface="Bodoni Moda Medium"/>
                <a:ea typeface="Bodoni Moda Medium"/>
                <a:cs typeface="Bodoni Moda Medium"/>
                <a:sym typeface="Bodoni Moda Medium"/>
              </a:rPr>
              <a:t>(Lays)</a:t>
            </a:r>
            <a:endParaRPr sz="1000">
              <a:latin typeface="Bodoni Moda Medium"/>
              <a:ea typeface="Bodoni Moda Medium"/>
              <a:cs typeface="Bodoni Moda Medium"/>
              <a:sym typeface="Bodoni Moda Medium"/>
            </a:endParaRPr>
          </a:p>
        </p:txBody>
      </p:sp>
      <p:sp>
        <p:nvSpPr>
          <p:cNvPr id="383" name="Google Shape;383;p36"/>
          <p:cNvSpPr txBox="1"/>
          <p:nvPr/>
        </p:nvSpPr>
        <p:spPr>
          <a:xfrm>
            <a:off x="3841025" y="4431875"/>
            <a:ext cx="1578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u="sng">
                <a:latin typeface="Bodoni Moda Medium"/>
                <a:ea typeface="Bodoni Moda Medium"/>
                <a:cs typeface="Bodoni Moda Medium"/>
                <a:sym typeface="Bodoni Moda Medium"/>
              </a:rPr>
              <a:t>Brands</a:t>
            </a:r>
            <a:endParaRPr sz="2000" u="sng">
              <a:latin typeface="Bodoni Moda Medium"/>
              <a:ea typeface="Bodoni Moda Medium"/>
              <a:cs typeface="Bodoni Moda Medium"/>
              <a:sym typeface="Bodoni Moda Medium"/>
            </a:endParaRPr>
          </a:p>
        </p:txBody>
      </p:sp>
      <p:sp>
        <p:nvSpPr>
          <p:cNvPr id="384" name="Google Shape;384;p36"/>
          <p:cNvSpPr txBox="1"/>
          <p:nvPr/>
        </p:nvSpPr>
        <p:spPr>
          <a:xfrm>
            <a:off x="6313875" y="4431875"/>
            <a:ext cx="23244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u="sng">
                <a:latin typeface="Bodoni Moda Medium"/>
                <a:ea typeface="Bodoni Moda Medium"/>
                <a:cs typeface="Bodoni Moda Medium"/>
                <a:sym typeface="Bodoni Moda Medium"/>
              </a:rPr>
              <a:t>Product type</a:t>
            </a:r>
            <a:endParaRPr sz="2000" u="sng">
              <a:latin typeface="Bodoni Moda Medium"/>
              <a:ea typeface="Bodoni Moda Medium"/>
              <a:cs typeface="Bodoni Moda Medium"/>
              <a:sym typeface="Bodoni Moda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7"/>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Feature map visualization</a:t>
            </a:r>
            <a:endParaRPr/>
          </a:p>
        </p:txBody>
      </p:sp>
      <p:grpSp>
        <p:nvGrpSpPr>
          <p:cNvPr id="390" name="Google Shape;390;p37"/>
          <p:cNvGrpSpPr/>
          <p:nvPr/>
        </p:nvGrpSpPr>
        <p:grpSpPr>
          <a:xfrm>
            <a:off x="390741" y="1380800"/>
            <a:ext cx="5236084" cy="3216460"/>
            <a:chOff x="160616" y="1380800"/>
            <a:chExt cx="5236084" cy="3216460"/>
          </a:xfrm>
        </p:grpSpPr>
        <p:sp>
          <p:nvSpPr>
            <p:cNvPr id="391" name="Google Shape;391;p37"/>
            <p:cNvSpPr/>
            <p:nvPr/>
          </p:nvSpPr>
          <p:spPr>
            <a:xfrm>
              <a:off x="160625" y="1380800"/>
              <a:ext cx="4872600" cy="552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2" name="Google Shape;392;p37"/>
            <p:cNvPicPr preferRelativeResize="0"/>
            <p:nvPr/>
          </p:nvPicPr>
          <p:blipFill>
            <a:blip r:embed="rId3">
              <a:alphaModFix/>
            </a:blip>
            <a:stretch>
              <a:fillRect/>
            </a:stretch>
          </p:blipFill>
          <p:spPr>
            <a:xfrm>
              <a:off x="160616" y="1765950"/>
              <a:ext cx="4872709" cy="2831310"/>
            </a:xfrm>
            <a:prstGeom prst="rect">
              <a:avLst/>
            </a:prstGeom>
            <a:noFill/>
            <a:ln>
              <a:noFill/>
            </a:ln>
          </p:spPr>
        </p:pic>
        <p:sp>
          <p:nvSpPr>
            <p:cNvPr id="393" name="Google Shape;393;p37"/>
            <p:cNvSpPr txBox="1"/>
            <p:nvPr/>
          </p:nvSpPr>
          <p:spPr>
            <a:xfrm>
              <a:off x="3785700" y="3035100"/>
              <a:ext cx="1611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u="sng">
                  <a:latin typeface="Bodoni Moda Medium"/>
                  <a:ea typeface="Bodoni Moda Medium"/>
                  <a:cs typeface="Bodoni Moda Medium"/>
                  <a:sym typeface="Bodoni Moda Medium"/>
                </a:rPr>
                <a:t>Test set image:</a:t>
              </a:r>
              <a:endParaRPr sz="1600" u="sng">
                <a:latin typeface="Bodoni Moda Medium"/>
                <a:ea typeface="Bodoni Moda Medium"/>
                <a:cs typeface="Bodoni Moda Medium"/>
                <a:sym typeface="Bodoni Moda Medium"/>
              </a:endParaRPr>
            </a:p>
          </p:txBody>
        </p:sp>
        <p:pic>
          <p:nvPicPr>
            <p:cNvPr id="394" name="Google Shape;394;p37"/>
            <p:cNvPicPr preferRelativeResize="0"/>
            <p:nvPr/>
          </p:nvPicPr>
          <p:blipFill>
            <a:blip r:embed="rId4">
              <a:alphaModFix/>
            </a:blip>
            <a:stretch>
              <a:fillRect/>
            </a:stretch>
          </p:blipFill>
          <p:spPr>
            <a:xfrm>
              <a:off x="3951675" y="3513500"/>
              <a:ext cx="1081800" cy="1083750"/>
            </a:xfrm>
            <a:prstGeom prst="rect">
              <a:avLst/>
            </a:prstGeom>
            <a:noFill/>
            <a:ln>
              <a:noFill/>
            </a:ln>
          </p:spPr>
        </p:pic>
        <p:sp>
          <p:nvSpPr>
            <p:cNvPr id="395" name="Google Shape;395;p37"/>
            <p:cNvSpPr txBox="1"/>
            <p:nvPr/>
          </p:nvSpPr>
          <p:spPr>
            <a:xfrm>
              <a:off x="2703900" y="3113450"/>
              <a:ext cx="10818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Bodoni Moda Medium"/>
                  <a:ea typeface="Bodoni Moda Medium"/>
                  <a:cs typeface="Bodoni Moda Medium"/>
                  <a:sym typeface="Bodoni Moda Medium"/>
                </a:rPr>
                <a:t>conv1a</a:t>
              </a:r>
              <a:endParaRPr u="sng">
                <a:latin typeface="Bodoni Moda Medium"/>
                <a:ea typeface="Bodoni Moda Medium"/>
                <a:cs typeface="Bodoni Moda Medium"/>
                <a:sym typeface="Bodoni Moda Medium"/>
              </a:endParaRPr>
            </a:p>
          </p:txBody>
        </p:sp>
        <p:sp>
          <p:nvSpPr>
            <p:cNvPr id="396" name="Google Shape;396;p37"/>
            <p:cNvSpPr txBox="1"/>
            <p:nvPr/>
          </p:nvSpPr>
          <p:spPr>
            <a:xfrm>
              <a:off x="1452475" y="3113450"/>
              <a:ext cx="10818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Bodoni Moda Medium"/>
                  <a:ea typeface="Bodoni Moda Medium"/>
                  <a:cs typeface="Bodoni Moda Medium"/>
                  <a:sym typeface="Bodoni Moda Medium"/>
                </a:rPr>
                <a:t>conv1b</a:t>
              </a:r>
              <a:endParaRPr u="sng">
                <a:latin typeface="Bodoni Moda Medium"/>
                <a:ea typeface="Bodoni Moda Medium"/>
                <a:cs typeface="Bodoni Moda Medium"/>
                <a:sym typeface="Bodoni Moda Medium"/>
              </a:endParaRPr>
            </a:p>
          </p:txBody>
        </p:sp>
        <p:sp>
          <p:nvSpPr>
            <p:cNvPr id="397" name="Google Shape;397;p37"/>
            <p:cNvSpPr txBox="1"/>
            <p:nvPr/>
          </p:nvSpPr>
          <p:spPr>
            <a:xfrm>
              <a:off x="160625" y="3113450"/>
              <a:ext cx="10818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Bodoni Moda Medium"/>
                  <a:ea typeface="Bodoni Moda Medium"/>
                  <a:cs typeface="Bodoni Moda Medium"/>
                  <a:sym typeface="Bodoni Moda Medium"/>
                </a:rPr>
                <a:t>conv2a</a:t>
              </a:r>
              <a:endParaRPr u="sng">
                <a:latin typeface="Bodoni Moda Medium"/>
                <a:ea typeface="Bodoni Moda Medium"/>
                <a:cs typeface="Bodoni Moda Medium"/>
                <a:sym typeface="Bodoni Moda Medium"/>
              </a:endParaRPr>
            </a:p>
          </p:txBody>
        </p:sp>
        <p:sp>
          <p:nvSpPr>
            <p:cNvPr id="398" name="Google Shape;398;p37"/>
            <p:cNvSpPr txBox="1"/>
            <p:nvPr/>
          </p:nvSpPr>
          <p:spPr>
            <a:xfrm>
              <a:off x="3951600" y="1476425"/>
              <a:ext cx="10818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Bodoni Moda Medium"/>
                  <a:ea typeface="Bodoni Moda Medium"/>
                  <a:cs typeface="Bodoni Moda Medium"/>
                  <a:sym typeface="Bodoni Moda Medium"/>
                </a:rPr>
                <a:t>conv2b</a:t>
              </a:r>
              <a:endParaRPr u="sng">
                <a:latin typeface="Bodoni Moda Medium"/>
                <a:ea typeface="Bodoni Moda Medium"/>
                <a:cs typeface="Bodoni Moda Medium"/>
                <a:sym typeface="Bodoni Moda Medium"/>
              </a:endParaRPr>
            </a:p>
          </p:txBody>
        </p:sp>
        <p:sp>
          <p:nvSpPr>
            <p:cNvPr id="399" name="Google Shape;399;p37"/>
            <p:cNvSpPr txBox="1"/>
            <p:nvPr/>
          </p:nvSpPr>
          <p:spPr>
            <a:xfrm>
              <a:off x="2703900" y="1476425"/>
              <a:ext cx="10818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Bodoni Moda Medium"/>
                  <a:ea typeface="Bodoni Moda Medium"/>
                  <a:cs typeface="Bodoni Moda Medium"/>
                  <a:sym typeface="Bodoni Moda Medium"/>
                </a:rPr>
                <a:t>conv3a</a:t>
              </a:r>
              <a:endParaRPr u="sng">
                <a:latin typeface="Bodoni Moda Medium"/>
                <a:ea typeface="Bodoni Moda Medium"/>
                <a:cs typeface="Bodoni Moda Medium"/>
                <a:sym typeface="Bodoni Moda Medium"/>
              </a:endParaRPr>
            </a:p>
          </p:txBody>
        </p:sp>
        <p:sp>
          <p:nvSpPr>
            <p:cNvPr id="400" name="Google Shape;400;p37"/>
            <p:cNvSpPr txBox="1"/>
            <p:nvPr/>
          </p:nvSpPr>
          <p:spPr>
            <a:xfrm>
              <a:off x="160625" y="1476425"/>
              <a:ext cx="10818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Bodoni Moda Medium"/>
                  <a:ea typeface="Bodoni Moda Medium"/>
                  <a:cs typeface="Bodoni Moda Medium"/>
                  <a:sym typeface="Bodoni Moda Medium"/>
                </a:rPr>
                <a:t>conv4a</a:t>
              </a:r>
              <a:endParaRPr u="sng">
                <a:latin typeface="Bodoni Moda Medium"/>
                <a:ea typeface="Bodoni Moda Medium"/>
                <a:cs typeface="Bodoni Moda Medium"/>
                <a:sym typeface="Bodoni Moda Medium"/>
              </a:endParaRPr>
            </a:p>
          </p:txBody>
        </p:sp>
        <p:sp>
          <p:nvSpPr>
            <p:cNvPr id="401" name="Google Shape;401;p37"/>
            <p:cNvSpPr txBox="1"/>
            <p:nvPr/>
          </p:nvSpPr>
          <p:spPr>
            <a:xfrm>
              <a:off x="1452475" y="1476425"/>
              <a:ext cx="1081800" cy="400200"/>
            </a:xfrm>
            <a:prstGeom prst="rect">
              <a:avLst/>
            </a:prstGeom>
            <a:solidFill>
              <a:schemeClr val="dk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Bodoni Moda Medium"/>
                  <a:ea typeface="Bodoni Moda Medium"/>
                  <a:cs typeface="Bodoni Moda Medium"/>
                  <a:sym typeface="Bodoni Moda Medium"/>
                </a:rPr>
                <a:t>conv3b</a:t>
              </a:r>
              <a:endParaRPr u="sng">
                <a:latin typeface="Bodoni Moda Medium"/>
                <a:ea typeface="Bodoni Moda Medium"/>
                <a:cs typeface="Bodoni Moda Medium"/>
                <a:sym typeface="Bodoni Moda Medium"/>
              </a:endParaRPr>
            </a:p>
          </p:txBody>
        </p:sp>
      </p:grpSp>
      <p:sp>
        <p:nvSpPr>
          <p:cNvPr id="402" name="Google Shape;402;p37"/>
          <p:cNvSpPr txBox="1"/>
          <p:nvPr/>
        </p:nvSpPr>
        <p:spPr>
          <a:xfrm>
            <a:off x="5488750" y="1688500"/>
            <a:ext cx="3371400" cy="2986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Bodoni Moda Medium"/>
              <a:buChar char="●"/>
            </a:pPr>
            <a:r>
              <a:rPr lang="en">
                <a:latin typeface="Bodoni Moda Medium"/>
                <a:ea typeface="Bodoni Moda Medium"/>
                <a:cs typeface="Bodoni Moda Medium"/>
                <a:sym typeface="Bodoni Moda Medium"/>
              </a:rPr>
              <a:t>Images selected from test set randomly for both Brand and Product Type classification</a:t>
            </a:r>
            <a:endParaRPr>
              <a:latin typeface="Bodoni Moda Medium"/>
              <a:ea typeface="Bodoni Moda Medium"/>
              <a:cs typeface="Bodoni Moda Medium"/>
              <a:sym typeface="Bodoni Moda Medium"/>
            </a:endParaRPr>
          </a:p>
          <a:p>
            <a:pPr indent="0" lvl="0" marL="457200" rtl="0" algn="l">
              <a:spcBef>
                <a:spcPts val="0"/>
              </a:spcBef>
              <a:spcAft>
                <a:spcPts val="0"/>
              </a:spcAft>
              <a:buNone/>
            </a:pPr>
            <a:r>
              <a:t/>
            </a:r>
            <a:endParaRPr>
              <a:latin typeface="Bodoni Moda Medium"/>
              <a:ea typeface="Bodoni Moda Medium"/>
              <a:cs typeface="Bodoni Moda Medium"/>
              <a:sym typeface="Bodoni Moda Medium"/>
            </a:endParaRPr>
          </a:p>
          <a:p>
            <a:pPr indent="-317500" lvl="0" marL="457200" rtl="0" algn="l">
              <a:spcBef>
                <a:spcPts val="0"/>
              </a:spcBef>
              <a:spcAft>
                <a:spcPts val="0"/>
              </a:spcAft>
              <a:buSzPts val="1400"/>
              <a:buFont typeface="Bodoni Moda Medium"/>
              <a:buChar char="●"/>
            </a:pPr>
            <a:r>
              <a:rPr lang="en">
                <a:latin typeface="Bodoni Moda Medium"/>
                <a:ea typeface="Bodoni Moda Medium"/>
                <a:cs typeface="Bodoni Moda Medium"/>
                <a:sym typeface="Bodoni Moda Medium"/>
              </a:rPr>
              <a:t>Feature maps of the filters learnt with the respective CNN </a:t>
            </a:r>
            <a:r>
              <a:rPr lang="en">
                <a:latin typeface="Bodoni Moda Medium"/>
                <a:ea typeface="Bodoni Moda Medium"/>
                <a:cs typeface="Bodoni Moda Medium"/>
                <a:sym typeface="Bodoni Moda Medium"/>
              </a:rPr>
              <a:t>models were visualized</a:t>
            </a:r>
            <a:endParaRPr>
              <a:latin typeface="Bodoni Moda Medium"/>
              <a:ea typeface="Bodoni Moda Medium"/>
              <a:cs typeface="Bodoni Moda Medium"/>
              <a:sym typeface="Bodoni Moda Medium"/>
            </a:endParaRPr>
          </a:p>
          <a:p>
            <a:pPr indent="0" lvl="0" marL="457200" rtl="0" algn="l">
              <a:spcBef>
                <a:spcPts val="0"/>
              </a:spcBef>
              <a:spcAft>
                <a:spcPts val="0"/>
              </a:spcAft>
              <a:buNone/>
            </a:pPr>
            <a:r>
              <a:t/>
            </a:r>
            <a:endParaRPr>
              <a:latin typeface="Bodoni Moda Medium"/>
              <a:ea typeface="Bodoni Moda Medium"/>
              <a:cs typeface="Bodoni Moda Medium"/>
              <a:sym typeface="Bodoni Moda Medium"/>
            </a:endParaRPr>
          </a:p>
          <a:p>
            <a:pPr indent="-317500" lvl="0" marL="457200" rtl="0" algn="l">
              <a:spcBef>
                <a:spcPts val="0"/>
              </a:spcBef>
              <a:spcAft>
                <a:spcPts val="0"/>
              </a:spcAft>
              <a:buSzPts val="1400"/>
              <a:buFont typeface="Bodoni Moda Medium"/>
              <a:buChar char="●"/>
            </a:pPr>
            <a:r>
              <a:rPr lang="en">
                <a:latin typeface="Bodoni Moda Medium"/>
                <a:ea typeface="Bodoni Moda Medium"/>
                <a:cs typeface="Bodoni Moda Medium"/>
                <a:sym typeface="Bodoni Moda Medium"/>
              </a:rPr>
              <a:t>Shows that the CNN models learn hierarchical filters: the deeper the layer, the more details there are</a:t>
            </a:r>
            <a:endParaRPr>
              <a:latin typeface="Bodoni Moda Medium"/>
              <a:ea typeface="Bodoni Moda Medium"/>
              <a:cs typeface="Bodoni Moda Medium"/>
              <a:sym typeface="Bodoni Moda Medium"/>
            </a:endParaRPr>
          </a:p>
          <a:p>
            <a:pPr indent="0" lvl="0" marL="457200" rtl="0" algn="l">
              <a:spcBef>
                <a:spcPts val="0"/>
              </a:spcBef>
              <a:spcAft>
                <a:spcPts val="0"/>
              </a:spcAft>
              <a:buNone/>
            </a:pPr>
            <a:r>
              <a:t/>
            </a:r>
            <a:endParaRPr>
              <a:latin typeface="Bodoni Moda Medium"/>
              <a:ea typeface="Bodoni Moda Medium"/>
              <a:cs typeface="Bodoni Moda Medium"/>
              <a:sym typeface="Bodoni Moda Medium"/>
            </a:endParaRPr>
          </a:p>
        </p:txBody>
      </p:sp>
      <p:sp>
        <p:nvSpPr>
          <p:cNvPr id="403" name="Google Shape;403;p37"/>
          <p:cNvSpPr txBox="1"/>
          <p:nvPr/>
        </p:nvSpPr>
        <p:spPr>
          <a:xfrm>
            <a:off x="4407700" y="4674700"/>
            <a:ext cx="634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odoni Moda Medium"/>
                <a:ea typeface="Bodoni Moda Medium"/>
                <a:cs typeface="Bodoni Moda Medium"/>
                <a:sym typeface="Bodoni Moda Medium"/>
              </a:rPr>
              <a:t>AnW</a:t>
            </a:r>
            <a:endParaRPr sz="1000">
              <a:latin typeface="Bodoni Moda Medium"/>
              <a:ea typeface="Bodoni Moda Medium"/>
              <a:cs typeface="Bodoni Moda Medium"/>
              <a:sym typeface="Bodoni Moda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8"/>
          <p:cNvSpPr txBox="1"/>
          <p:nvPr>
            <p:ph type="title"/>
          </p:nvPr>
        </p:nvSpPr>
        <p:spPr>
          <a:xfrm>
            <a:off x="5975850" y="1377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409" name="Google Shape;409;p38"/>
          <p:cNvSpPr txBox="1"/>
          <p:nvPr>
            <p:ph idx="4294967295" type="title"/>
          </p:nvPr>
        </p:nvSpPr>
        <p:spPr>
          <a:xfrm>
            <a:off x="1106425" y="1280050"/>
            <a:ext cx="2371800" cy="9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solidFill>
                  <a:schemeClr val="accent1"/>
                </a:solidFill>
              </a:rPr>
              <a:t>⋅</a:t>
            </a:r>
            <a:r>
              <a:rPr lang="en" sz="5500"/>
              <a:t> 04 </a:t>
            </a:r>
            <a:r>
              <a:rPr lang="en" sz="5500">
                <a:solidFill>
                  <a:schemeClr val="accent1"/>
                </a:solidFill>
              </a:rPr>
              <a:t>⋅</a:t>
            </a:r>
            <a:endParaRPr b="1" sz="5500">
              <a:solidFill>
                <a:schemeClr val="accent1"/>
              </a:solidFill>
              <a:latin typeface="Bodoni Moda"/>
              <a:ea typeface="Bodoni Moda"/>
              <a:cs typeface="Bodoni Moda"/>
              <a:sym typeface="Bodoni Moda"/>
            </a:endParaRPr>
          </a:p>
        </p:txBody>
      </p:sp>
      <p:cxnSp>
        <p:nvCxnSpPr>
          <p:cNvPr id="410" name="Google Shape;410;p38"/>
          <p:cNvCxnSpPr/>
          <p:nvPr/>
        </p:nvCxnSpPr>
        <p:spPr>
          <a:xfrm rot="10800000">
            <a:off x="1935925" y="3851600"/>
            <a:ext cx="712800" cy="0"/>
          </a:xfrm>
          <a:prstGeom prst="straightConnector1">
            <a:avLst/>
          </a:prstGeom>
          <a:noFill/>
          <a:ln cap="flat" cmpd="sng" w="9525">
            <a:solidFill>
              <a:schemeClr val="accent1"/>
            </a:solidFill>
            <a:prstDash val="solid"/>
            <a:round/>
            <a:headEnd len="med" w="med" type="none"/>
            <a:tailEnd len="med" w="med" type="none"/>
          </a:ln>
        </p:spPr>
      </p:cxnSp>
      <p:sp>
        <p:nvSpPr>
          <p:cNvPr id="411" name="Google Shape;411;p38"/>
          <p:cNvSpPr txBox="1"/>
          <p:nvPr/>
        </p:nvSpPr>
        <p:spPr>
          <a:xfrm>
            <a:off x="4839750" y="1374800"/>
            <a:ext cx="40365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500">
                <a:latin typeface="Bodoni Moda Medium"/>
                <a:ea typeface="Bodoni Moda Medium"/>
                <a:cs typeface="Bodoni Moda Medium"/>
                <a:sym typeface="Bodoni Moda Medium"/>
              </a:rPr>
              <a:t>Training Parameters</a:t>
            </a:r>
            <a:endParaRPr sz="2200">
              <a:latin typeface="Bodoni Moda Medium"/>
              <a:ea typeface="Bodoni Moda Medium"/>
              <a:cs typeface="Bodoni Moda Medium"/>
              <a:sym typeface="Bodoni Moda Medium"/>
            </a:endParaRPr>
          </a:p>
        </p:txBody>
      </p:sp>
      <p:sp>
        <p:nvSpPr>
          <p:cNvPr id="412" name="Google Shape;412;p38"/>
          <p:cNvSpPr txBox="1"/>
          <p:nvPr>
            <p:ph type="title"/>
          </p:nvPr>
        </p:nvSpPr>
        <p:spPr>
          <a:xfrm>
            <a:off x="274075" y="2531175"/>
            <a:ext cx="4036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solidFill>
                  <a:schemeClr val="accent1"/>
                </a:solidFill>
              </a:rPr>
              <a:t>Numerical Results</a:t>
            </a:r>
            <a:endParaRPr sz="4200">
              <a:solidFill>
                <a:schemeClr val="accent1"/>
              </a:solidFill>
            </a:endParaRPr>
          </a:p>
        </p:txBody>
      </p:sp>
      <p:sp>
        <p:nvSpPr>
          <p:cNvPr id="413" name="Google Shape;413;p38"/>
          <p:cNvSpPr txBox="1"/>
          <p:nvPr/>
        </p:nvSpPr>
        <p:spPr>
          <a:xfrm>
            <a:off x="4921200" y="2093050"/>
            <a:ext cx="3873600" cy="1754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2200">
                <a:latin typeface="Bodoni Moda Medium"/>
                <a:ea typeface="Bodoni Moda Medium"/>
                <a:cs typeface="Bodoni Moda Medium"/>
                <a:sym typeface="Bodoni Moda Medium"/>
              </a:rPr>
              <a:t>Batch Size = 50</a:t>
            </a:r>
            <a:endParaRPr sz="2200">
              <a:latin typeface="Bodoni Moda Medium"/>
              <a:ea typeface="Bodoni Moda Medium"/>
              <a:cs typeface="Bodoni Moda Medium"/>
              <a:sym typeface="Bodoni Moda Medium"/>
            </a:endParaRPr>
          </a:p>
          <a:p>
            <a:pPr indent="0" lvl="0" marL="0" rtl="0" algn="just">
              <a:spcBef>
                <a:spcPts val="0"/>
              </a:spcBef>
              <a:spcAft>
                <a:spcPts val="0"/>
              </a:spcAft>
              <a:buNone/>
            </a:pPr>
            <a:r>
              <a:rPr lang="en" sz="2200">
                <a:latin typeface="Bodoni Moda Medium"/>
                <a:ea typeface="Bodoni Moda Medium"/>
                <a:cs typeface="Bodoni Moda Medium"/>
                <a:sym typeface="Bodoni Moda Medium"/>
              </a:rPr>
              <a:t>Epoch = 50</a:t>
            </a:r>
            <a:endParaRPr sz="2200">
              <a:latin typeface="Bodoni Moda Medium"/>
              <a:ea typeface="Bodoni Moda Medium"/>
              <a:cs typeface="Bodoni Moda Medium"/>
              <a:sym typeface="Bodoni Moda Medium"/>
            </a:endParaRPr>
          </a:p>
          <a:p>
            <a:pPr indent="0" lvl="0" marL="0" rtl="0" algn="just">
              <a:spcBef>
                <a:spcPts val="0"/>
              </a:spcBef>
              <a:spcAft>
                <a:spcPts val="0"/>
              </a:spcAft>
              <a:buNone/>
            </a:pPr>
            <a:r>
              <a:rPr lang="en" sz="2200">
                <a:latin typeface="Bodoni Moda Medium"/>
                <a:ea typeface="Bodoni Moda Medium"/>
                <a:cs typeface="Bodoni Moda Medium"/>
                <a:sym typeface="Bodoni Moda Medium"/>
              </a:rPr>
              <a:t>Size of Training Set = 3318 </a:t>
            </a:r>
            <a:endParaRPr sz="2200">
              <a:latin typeface="Bodoni Moda Medium"/>
              <a:ea typeface="Bodoni Moda Medium"/>
              <a:cs typeface="Bodoni Moda Medium"/>
              <a:sym typeface="Bodoni Moda Medium"/>
            </a:endParaRPr>
          </a:p>
          <a:p>
            <a:pPr indent="0" lvl="0" marL="0" rtl="0" algn="just">
              <a:spcBef>
                <a:spcPts val="0"/>
              </a:spcBef>
              <a:spcAft>
                <a:spcPts val="0"/>
              </a:spcAft>
              <a:buNone/>
            </a:pPr>
            <a:r>
              <a:rPr lang="en" sz="2200">
                <a:latin typeface="Bodoni Moda Medium"/>
                <a:ea typeface="Bodoni Moda Medium"/>
                <a:cs typeface="Bodoni Moda Medium"/>
                <a:sym typeface="Bodoni Moda Medium"/>
              </a:rPr>
              <a:t>Size of Test Set = 1422</a:t>
            </a:r>
            <a:endParaRPr sz="2200">
              <a:latin typeface="Bodoni Moda Medium"/>
              <a:ea typeface="Bodoni Moda Medium"/>
              <a:cs typeface="Bodoni Moda Medium"/>
              <a:sym typeface="Bodoni Moda Medium"/>
            </a:endParaRPr>
          </a:p>
          <a:p>
            <a:pPr indent="0" lvl="0" marL="0" rtl="0" algn="just">
              <a:spcBef>
                <a:spcPts val="0"/>
              </a:spcBef>
              <a:spcAft>
                <a:spcPts val="0"/>
              </a:spcAft>
              <a:buNone/>
            </a:pPr>
            <a:r>
              <a:t/>
            </a:r>
            <a:endParaRPr>
              <a:latin typeface="Bodoni Moda Medium"/>
              <a:ea typeface="Bodoni Moda Medium"/>
              <a:cs typeface="Bodoni Moda Medium"/>
              <a:sym typeface="Bodoni Moda Medium"/>
            </a:endParaRPr>
          </a:p>
        </p:txBody>
      </p:sp>
      <p:cxnSp>
        <p:nvCxnSpPr>
          <p:cNvPr id="414" name="Google Shape;414;p38"/>
          <p:cNvCxnSpPr/>
          <p:nvPr/>
        </p:nvCxnSpPr>
        <p:spPr>
          <a:xfrm rot="10800000">
            <a:off x="6003475" y="1944200"/>
            <a:ext cx="17379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9"/>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Graph Visualisation</a:t>
            </a:r>
            <a:r>
              <a:rPr lang="en">
                <a:solidFill>
                  <a:schemeClr val="accent1"/>
                </a:solidFill>
              </a:rPr>
              <a:t> ·</a:t>
            </a:r>
            <a:endParaRPr>
              <a:solidFill>
                <a:schemeClr val="accent1"/>
              </a:solidFill>
            </a:endParaRPr>
          </a:p>
        </p:txBody>
      </p:sp>
      <p:pic>
        <p:nvPicPr>
          <p:cNvPr id="420" name="Google Shape;420;p39"/>
          <p:cNvPicPr preferRelativeResize="0"/>
          <p:nvPr/>
        </p:nvPicPr>
        <p:blipFill rotWithShape="1">
          <a:blip r:embed="rId3">
            <a:alphaModFix/>
          </a:blip>
          <a:srcRect b="0" l="0" r="0" t="0"/>
          <a:stretch/>
        </p:blipFill>
        <p:spPr>
          <a:xfrm>
            <a:off x="697450" y="1098025"/>
            <a:ext cx="3433975" cy="1834325"/>
          </a:xfrm>
          <a:prstGeom prst="rect">
            <a:avLst/>
          </a:prstGeom>
          <a:noFill/>
          <a:ln>
            <a:noFill/>
          </a:ln>
        </p:spPr>
      </p:pic>
      <p:pic>
        <p:nvPicPr>
          <p:cNvPr id="421" name="Google Shape;421;p39"/>
          <p:cNvPicPr preferRelativeResize="0"/>
          <p:nvPr/>
        </p:nvPicPr>
        <p:blipFill>
          <a:blip r:embed="rId4">
            <a:alphaModFix/>
          </a:blip>
          <a:stretch>
            <a:fillRect/>
          </a:stretch>
        </p:blipFill>
        <p:spPr>
          <a:xfrm>
            <a:off x="713225" y="2932325"/>
            <a:ext cx="3433975" cy="1834325"/>
          </a:xfrm>
          <a:prstGeom prst="rect">
            <a:avLst/>
          </a:prstGeom>
          <a:noFill/>
          <a:ln>
            <a:noFill/>
          </a:ln>
        </p:spPr>
      </p:pic>
      <p:pic>
        <p:nvPicPr>
          <p:cNvPr id="422" name="Google Shape;422;p39"/>
          <p:cNvPicPr preferRelativeResize="0"/>
          <p:nvPr/>
        </p:nvPicPr>
        <p:blipFill>
          <a:blip r:embed="rId5">
            <a:alphaModFix/>
          </a:blip>
          <a:stretch>
            <a:fillRect/>
          </a:stretch>
        </p:blipFill>
        <p:spPr>
          <a:xfrm>
            <a:off x="4908125" y="1098025"/>
            <a:ext cx="3433976" cy="1834326"/>
          </a:xfrm>
          <a:prstGeom prst="rect">
            <a:avLst/>
          </a:prstGeom>
          <a:noFill/>
          <a:ln>
            <a:noFill/>
          </a:ln>
        </p:spPr>
      </p:pic>
      <p:pic>
        <p:nvPicPr>
          <p:cNvPr id="423" name="Google Shape;423;p39"/>
          <p:cNvPicPr preferRelativeResize="0"/>
          <p:nvPr/>
        </p:nvPicPr>
        <p:blipFill>
          <a:blip r:embed="rId6">
            <a:alphaModFix/>
          </a:blip>
          <a:stretch>
            <a:fillRect/>
          </a:stretch>
        </p:blipFill>
        <p:spPr>
          <a:xfrm>
            <a:off x="4908125" y="2932325"/>
            <a:ext cx="3433975" cy="18343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0"/>
          <p:cNvSpPr txBox="1"/>
          <p:nvPr>
            <p:ph idx="1" type="body"/>
          </p:nvPr>
        </p:nvSpPr>
        <p:spPr>
          <a:xfrm>
            <a:off x="720000" y="1074275"/>
            <a:ext cx="7704000" cy="35343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accent2"/>
              </a:buClr>
              <a:buSzPts val="1800"/>
              <a:buChar char="❖"/>
            </a:pPr>
            <a:r>
              <a:rPr lang="en" sz="1800"/>
              <a:t>Error rate on </a:t>
            </a:r>
            <a:r>
              <a:rPr lang="en" sz="1800" u="sng"/>
              <a:t>Training Set</a:t>
            </a:r>
            <a:r>
              <a:rPr lang="en" sz="1800"/>
              <a:t> (MLP &amp; CNN):</a:t>
            </a:r>
            <a:endParaRPr sz="1800"/>
          </a:p>
          <a:p>
            <a:pPr indent="-330200" lvl="1" marL="914400" rtl="0" algn="l">
              <a:lnSpc>
                <a:spcPct val="150000"/>
              </a:lnSpc>
              <a:spcBef>
                <a:spcPts val="0"/>
              </a:spcBef>
              <a:spcAft>
                <a:spcPts val="0"/>
              </a:spcAft>
              <a:buClr>
                <a:schemeClr val="dk2"/>
              </a:buClr>
              <a:buSzPts val="1600"/>
              <a:buChar char="○"/>
            </a:pPr>
            <a:r>
              <a:rPr lang="en" sz="1600"/>
              <a:t>Stable decrease</a:t>
            </a:r>
            <a:endParaRPr sz="1600"/>
          </a:p>
          <a:p>
            <a:pPr indent="-342900" lvl="0" marL="457200" rtl="0" algn="l">
              <a:lnSpc>
                <a:spcPct val="150000"/>
              </a:lnSpc>
              <a:spcBef>
                <a:spcPts val="0"/>
              </a:spcBef>
              <a:spcAft>
                <a:spcPts val="0"/>
              </a:spcAft>
              <a:buClr>
                <a:schemeClr val="accent2"/>
              </a:buClr>
              <a:buSzPts val="1800"/>
              <a:buChar char="❖"/>
            </a:pPr>
            <a:r>
              <a:rPr lang="en" sz="1800"/>
              <a:t>Error rate on </a:t>
            </a:r>
            <a:r>
              <a:rPr lang="en" sz="1800" u="sng"/>
              <a:t>Test Set</a:t>
            </a:r>
            <a:r>
              <a:rPr lang="en" sz="1800"/>
              <a:t> (MLP):</a:t>
            </a:r>
            <a:endParaRPr sz="1800"/>
          </a:p>
          <a:p>
            <a:pPr indent="-330200" lvl="1" marL="914400" rtl="0" algn="l">
              <a:lnSpc>
                <a:spcPct val="150000"/>
              </a:lnSpc>
              <a:spcBef>
                <a:spcPts val="0"/>
              </a:spcBef>
              <a:spcAft>
                <a:spcPts val="0"/>
              </a:spcAft>
              <a:buClr>
                <a:schemeClr val="dk2"/>
              </a:buClr>
              <a:buSzPts val="1600"/>
              <a:buChar char="○"/>
            </a:pPr>
            <a:r>
              <a:rPr lang="en" sz="1600"/>
              <a:t>Large fluctuations</a:t>
            </a:r>
            <a:endParaRPr sz="1600"/>
          </a:p>
          <a:p>
            <a:pPr indent="-330200" lvl="1" marL="914400" rtl="0" algn="l">
              <a:lnSpc>
                <a:spcPct val="150000"/>
              </a:lnSpc>
              <a:spcBef>
                <a:spcPts val="0"/>
              </a:spcBef>
              <a:spcAft>
                <a:spcPts val="0"/>
              </a:spcAft>
              <a:buClr>
                <a:schemeClr val="dk2"/>
              </a:buClr>
              <a:buSzPts val="1600"/>
              <a:buChar char="○"/>
            </a:pPr>
            <a:r>
              <a:rPr lang="en" sz="1600"/>
              <a:t>Higher final error rate (~50%)</a:t>
            </a:r>
            <a:endParaRPr sz="1600"/>
          </a:p>
          <a:p>
            <a:pPr indent="-342900" lvl="0" marL="457200" rtl="0" algn="l">
              <a:lnSpc>
                <a:spcPct val="150000"/>
              </a:lnSpc>
              <a:spcBef>
                <a:spcPts val="0"/>
              </a:spcBef>
              <a:spcAft>
                <a:spcPts val="0"/>
              </a:spcAft>
              <a:buClr>
                <a:schemeClr val="accent2"/>
              </a:buClr>
              <a:buSzPts val="1800"/>
              <a:buChar char="❖"/>
            </a:pPr>
            <a:r>
              <a:rPr lang="en" sz="1800"/>
              <a:t>Error rate on </a:t>
            </a:r>
            <a:r>
              <a:rPr lang="en" sz="1800" u="sng"/>
              <a:t>Test Set</a:t>
            </a:r>
            <a:r>
              <a:rPr lang="en" sz="1800"/>
              <a:t> (CNN):</a:t>
            </a:r>
            <a:endParaRPr sz="1800"/>
          </a:p>
          <a:p>
            <a:pPr indent="-330200" lvl="1" marL="914400" rtl="0" algn="l">
              <a:lnSpc>
                <a:spcPct val="150000"/>
              </a:lnSpc>
              <a:spcBef>
                <a:spcPts val="0"/>
              </a:spcBef>
              <a:spcAft>
                <a:spcPts val="0"/>
              </a:spcAft>
              <a:buClr>
                <a:schemeClr val="dk2"/>
              </a:buClr>
              <a:buSzPts val="1600"/>
              <a:buChar char="○"/>
            </a:pPr>
            <a:r>
              <a:rPr lang="en" sz="1600"/>
              <a:t>Similar curve with training set</a:t>
            </a:r>
            <a:endParaRPr sz="1600"/>
          </a:p>
          <a:p>
            <a:pPr indent="-330200" lvl="1" marL="914400" rtl="0" algn="l">
              <a:lnSpc>
                <a:spcPct val="150000"/>
              </a:lnSpc>
              <a:spcBef>
                <a:spcPts val="0"/>
              </a:spcBef>
              <a:spcAft>
                <a:spcPts val="0"/>
              </a:spcAft>
              <a:buClr>
                <a:schemeClr val="dk2"/>
              </a:buClr>
              <a:buSzPts val="1600"/>
              <a:buChar char="○"/>
            </a:pPr>
            <a:r>
              <a:rPr lang="en" sz="1600"/>
              <a:t>Lower final error rate (~25</a:t>
            </a:r>
            <a:r>
              <a:rPr lang="en" sz="1600">
                <a:latin typeface="Impact"/>
                <a:ea typeface="Impact"/>
                <a:cs typeface="Impact"/>
                <a:sym typeface="Impact"/>
              </a:rPr>
              <a:t> </a:t>
            </a:r>
            <a:r>
              <a:rPr lang="en" sz="1600"/>
              <a:t>%)</a:t>
            </a:r>
            <a:endParaRPr sz="1600"/>
          </a:p>
        </p:txBody>
      </p:sp>
      <p:sp>
        <p:nvSpPr>
          <p:cNvPr id="429" name="Google Shape;429;p40"/>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Results Interpretation </a:t>
            </a:r>
            <a:r>
              <a:rPr lang="en">
                <a:solidFill>
                  <a:schemeClr val="accent1"/>
                </a:solidFill>
              </a:rPr>
              <a:t>·</a:t>
            </a:r>
            <a:endParaRPr/>
          </a:p>
        </p:txBody>
      </p:sp>
      <p:pic>
        <p:nvPicPr>
          <p:cNvPr id="430" name="Google Shape;430;p40"/>
          <p:cNvPicPr preferRelativeResize="0"/>
          <p:nvPr/>
        </p:nvPicPr>
        <p:blipFill rotWithShape="1">
          <a:blip r:embed="rId3">
            <a:alphaModFix/>
          </a:blip>
          <a:srcRect b="0" l="0" r="0" t="0"/>
          <a:stretch/>
        </p:blipFill>
        <p:spPr>
          <a:xfrm>
            <a:off x="5534675" y="1437625"/>
            <a:ext cx="2859675" cy="1527550"/>
          </a:xfrm>
          <a:prstGeom prst="rect">
            <a:avLst/>
          </a:prstGeom>
          <a:noFill/>
          <a:ln>
            <a:noFill/>
          </a:ln>
        </p:spPr>
      </p:pic>
      <p:pic>
        <p:nvPicPr>
          <p:cNvPr id="431" name="Google Shape;431;p40"/>
          <p:cNvPicPr preferRelativeResize="0"/>
          <p:nvPr/>
        </p:nvPicPr>
        <p:blipFill>
          <a:blip r:embed="rId4">
            <a:alphaModFix/>
          </a:blip>
          <a:stretch>
            <a:fillRect/>
          </a:stretch>
        </p:blipFill>
        <p:spPr>
          <a:xfrm>
            <a:off x="5534675" y="3081025"/>
            <a:ext cx="2859675" cy="15275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41"/>
          <p:cNvSpPr txBox="1"/>
          <p:nvPr>
            <p:ph idx="1" type="body"/>
          </p:nvPr>
        </p:nvSpPr>
        <p:spPr>
          <a:xfrm>
            <a:off x="720000" y="1074275"/>
            <a:ext cx="7704000" cy="35343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accent2"/>
              </a:buClr>
              <a:buSzPts val="1800"/>
              <a:buChar char="❖"/>
            </a:pPr>
            <a:r>
              <a:rPr lang="en" sz="1800"/>
              <a:t>SGD caused the heavy fluctuation</a:t>
            </a:r>
            <a:endParaRPr sz="1800"/>
          </a:p>
          <a:p>
            <a:pPr indent="-342900" lvl="1" marL="914400" rtl="0" algn="l">
              <a:lnSpc>
                <a:spcPct val="150000"/>
              </a:lnSpc>
              <a:spcBef>
                <a:spcPts val="0"/>
              </a:spcBef>
              <a:spcAft>
                <a:spcPts val="0"/>
              </a:spcAft>
              <a:buClr>
                <a:schemeClr val="dk2"/>
              </a:buClr>
              <a:buSzPts val="1800"/>
              <a:buChar char="○"/>
            </a:pPr>
            <a:r>
              <a:rPr lang="en" sz="1800"/>
              <a:t>Frequent, high variance updates</a:t>
            </a:r>
            <a:endParaRPr sz="1800"/>
          </a:p>
          <a:p>
            <a:pPr indent="-342900" lvl="1" marL="914400" rtl="0" algn="l">
              <a:lnSpc>
                <a:spcPct val="150000"/>
              </a:lnSpc>
              <a:spcBef>
                <a:spcPts val="0"/>
              </a:spcBef>
              <a:spcAft>
                <a:spcPts val="0"/>
              </a:spcAft>
              <a:buClr>
                <a:schemeClr val="dk2"/>
              </a:buClr>
              <a:buSzPts val="1800"/>
              <a:buChar char="○"/>
            </a:pPr>
            <a:r>
              <a:rPr lang="en" sz="1800"/>
              <a:t>Small data set</a:t>
            </a:r>
            <a:endParaRPr sz="1800"/>
          </a:p>
          <a:p>
            <a:pPr indent="-342900" lvl="1" marL="914400" rtl="0" algn="l">
              <a:lnSpc>
                <a:spcPct val="150000"/>
              </a:lnSpc>
              <a:spcBef>
                <a:spcPts val="0"/>
              </a:spcBef>
              <a:spcAft>
                <a:spcPts val="0"/>
              </a:spcAft>
              <a:buClr>
                <a:schemeClr val="dk2"/>
              </a:buClr>
              <a:buSzPts val="1800"/>
              <a:buChar char="○"/>
            </a:pPr>
            <a:r>
              <a:rPr lang="en" sz="1800"/>
              <a:t>Frequency</a:t>
            </a:r>
            <a:r>
              <a:rPr lang="en" sz="1800"/>
              <a:t> of each </a:t>
            </a:r>
            <a:r>
              <a:rPr lang="en" sz="1800"/>
              <a:t>feature of an object is irregular</a:t>
            </a:r>
            <a:endParaRPr sz="1800"/>
          </a:p>
          <a:p>
            <a:pPr indent="-342900" lvl="0" marL="457200" rtl="0" algn="l">
              <a:lnSpc>
                <a:spcPct val="150000"/>
              </a:lnSpc>
              <a:spcBef>
                <a:spcPts val="0"/>
              </a:spcBef>
              <a:spcAft>
                <a:spcPts val="0"/>
              </a:spcAft>
              <a:buClr>
                <a:schemeClr val="accent2"/>
              </a:buClr>
              <a:buSzPts val="1800"/>
              <a:buChar char="❖"/>
            </a:pPr>
            <a:r>
              <a:rPr lang="en" sz="1800"/>
              <a:t>Tried using Adam Optimizer for our next iteration</a:t>
            </a:r>
            <a:endParaRPr sz="1800"/>
          </a:p>
        </p:txBody>
      </p:sp>
      <p:sp>
        <p:nvSpPr>
          <p:cNvPr id="437" name="Google Shape;437;p41"/>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Results Interpretation </a:t>
            </a:r>
            <a:r>
              <a:rPr lang="en">
                <a:solidFill>
                  <a:schemeClr val="accent1"/>
                </a:solidFill>
              </a:rPr>
              <a: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2"/>
          <p:cNvSpPr txBox="1"/>
          <p:nvPr>
            <p:ph type="title"/>
          </p:nvPr>
        </p:nvSpPr>
        <p:spPr>
          <a:xfrm>
            <a:off x="4665800" y="2162550"/>
            <a:ext cx="4386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Improvements</a:t>
            </a:r>
            <a:endParaRPr sz="4200"/>
          </a:p>
        </p:txBody>
      </p:sp>
      <p:sp>
        <p:nvSpPr>
          <p:cNvPr id="443" name="Google Shape;443;p42"/>
          <p:cNvSpPr txBox="1"/>
          <p:nvPr>
            <p:ph idx="2" type="title"/>
          </p:nvPr>
        </p:nvSpPr>
        <p:spPr>
          <a:xfrm>
            <a:off x="5668550" y="1280050"/>
            <a:ext cx="2371800" cy="9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solidFill>
                  <a:schemeClr val="accent1"/>
                </a:solidFill>
              </a:rPr>
              <a:t>⋅</a:t>
            </a:r>
            <a:r>
              <a:rPr lang="en" sz="5500"/>
              <a:t> 05 </a:t>
            </a:r>
            <a:r>
              <a:rPr lang="en" sz="5500">
                <a:solidFill>
                  <a:schemeClr val="accent1"/>
                </a:solidFill>
              </a:rPr>
              <a:t>⋅</a:t>
            </a:r>
            <a:endParaRPr b="1" sz="5500">
              <a:solidFill>
                <a:schemeClr val="accent1"/>
              </a:solidFill>
              <a:latin typeface="Bodoni Moda"/>
              <a:ea typeface="Bodoni Moda"/>
              <a:cs typeface="Bodoni Moda"/>
              <a:sym typeface="Bodoni Moda"/>
            </a:endParaRPr>
          </a:p>
        </p:txBody>
      </p:sp>
      <p:cxnSp>
        <p:nvCxnSpPr>
          <p:cNvPr id="444" name="Google Shape;444;p42"/>
          <p:cNvCxnSpPr/>
          <p:nvPr/>
        </p:nvCxnSpPr>
        <p:spPr>
          <a:xfrm rot="10800000">
            <a:off x="6498050" y="3133150"/>
            <a:ext cx="712800" cy="0"/>
          </a:xfrm>
          <a:prstGeom prst="straightConnector1">
            <a:avLst/>
          </a:prstGeom>
          <a:noFill/>
          <a:ln cap="flat" cmpd="sng" w="9525">
            <a:solidFill>
              <a:schemeClr val="accent1"/>
            </a:solidFill>
            <a:prstDash val="solid"/>
            <a:round/>
            <a:headEnd len="med" w="med" type="none"/>
            <a:tailEnd len="med" w="med" type="none"/>
          </a:ln>
        </p:spPr>
      </p:cxnSp>
      <p:sp>
        <p:nvSpPr>
          <p:cNvPr id="445" name="Google Shape;445;p42"/>
          <p:cNvSpPr txBox="1"/>
          <p:nvPr>
            <p:ph type="title"/>
          </p:nvPr>
        </p:nvSpPr>
        <p:spPr>
          <a:xfrm>
            <a:off x="1403849" y="47253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446" name="Google Shape;446;p42"/>
          <p:cNvSpPr txBox="1"/>
          <p:nvPr>
            <p:ph type="title"/>
          </p:nvPr>
        </p:nvSpPr>
        <p:spPr>
          <a:xfrm>
            <a:off x="5972300" y="1377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a:t>
            </a:r>
            <a:endParaRPr sz="2000"/>
          </a:p>
        </p:txBody>
      </p:sp>
      <p:sp>
        <p:nvSpPr>
          <p:cNvPr id="447" name="Google Shape;447;p42"/>
          <p:cNvSpPr txBox="1"/>
          <p:nvPr>
            <p:ph idx="1" type="subTitle"/>
          </p:nvPr>
        </p:nvSpPr>
        <p:spPr>
          <a:xfrm>
            <a:off x="182550" y="1789475"/>
            <a:ext cx="4206900" cy="60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Adam Algorithm Optimizer:</a:t>
            </a:r>
            <a:endParaRPr sz="2500"/>
          </a:p>
          <a:p>
            <a:pPr indent="0" lvl="0" marL="0" rtl="0" algn="ctr">
              <a:spcBef>
                <a:spcPts val="0"/>
              </a:spcBef>
              <a:spcAft>
                <a:spcPts val="0"/>
              </a:spcAft>
              <a:buNone/>
            </a:pPr>
            <a:r>
              <a:rPr lang="en" sz="2200"/>
              <a:t>Static learning rate of 0.001</a:t>
            </a:r>
            <a:endParaRPr sz="2200"/>
          </a:p>
          <a:p>
            <a:pPr indent="0" lvl="0" marL="0" rtl="0" algn="l">
              <a:spcBef>
                <a:spcPts val="0"/>
              </a:spcBef>
              <a:spcAft>
                <a:spcPts val="0"/>
              </a:spcAft>
              <a:buNone/>
            </a:pPr>
            <a:r>
              <a:t/>
            </a:r>
            <a:endParaRPr sz="2200"/>
          </a:p>
          <a:p>
            <a:pPr indent="0" lvl="0" marL="0" rtl="0" algn="l">
              <a:spcBef>
                <a:spcPts val="0"/>
              </a:spcBef>
              <a:spcAft>
                <a:spcPts val="0"/>
              </a:spcAft>
              <a:buNone/>
            </a:pPr>
            <a:r>
              <a:t/>
            </a:r>
            <a:endParaRPr sz="2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43"/>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Graph Visualisation</a:t>
            </a:r>
            <a:r>
              <a:rPr lang="en">
                <a:solidFill>
                  <a:schemeClr val="accent1"/>
                </a:solidFill>
              </a:rPr>
              <a:t> ·</a:t>
            </a:r>
            <a:endParaRPr>
              <a:solidFill>
                <a:schemeClr val="accent1"/>
              </a:solidFill>
            </a:endParaRPr>
          </a:p>
        </p:txBody>
      </p:sp>
      <p:pic>
        <p:nvPicPr>
          <p:cNvPr id="453" name="Google Shape;453;p43"/>
          <p:cNvPicPr preferRelativeResize="0"/>
          <p:nvPr/>
        </p:nvPicPr>
        <p:blipFill rotWithShape="1">
          <a:blip r:embed="rId3">
            <a:alphaModFix/>
          </a:blip>
          <a:srcRect b="0" l="2079" r="2070" t="0"/>
          <a:stretch/>
        </p:blipFill>
        <p:spPr>
          <a:xfrm>
            <a:off x="204700" y="1302466"/>
            <a:ext cx="4310724" cy="2538547"/>
          </a:xfrm>
          <a:prstGeom prst="rect">
            <a:avLst/>
          </a:prstGeom>
          <a:noFill/>
          <a:ln>
            <a:noFill/>
          </a:ln>
        </p:spPr>
      </p:pic>
      <p:pic>
        <p:nvPicPr>
          <p:cNvPr id="454" name="Google Shape;454;p43"/>
          <p:cNvPicPr preferRelativeResize="0"/>
          <p:nvPr/>
        </p:nvPicPr>
        <p:blipFill rotWithShape="1">
          <a:blip r:embed="rId4">
            <a:alphaModFix/>
          </a:blip>
          <a:srcRect b="932" l="0" r="0" t="922"/>
          <a:stretch/>
        </p:blipFill>
        <p:spPr>
          <a:xfrm>
            <a:off x="4606860" y="1297513"/>
            <a:ext cx="4327616" cy="2548475"/>
          </a:xfrm>
          <a:prstGeom prst="rect">
            <a:avLst/>
          </a:prstGeom>
          <a:noFill/>
          <a:ln>
            <a:noFill/>
          </a:ln>
        </p:spPr>
      </p:pic>
      <p:sp>
        <p:nvSpPr>
          <p:cNvPr id="455" name="Google Shape;455;p43"/>
          <p:cNvSpPr txBox="1"/>
          <p:nvPr>
            <p:ph idx="4294967295" type="body"/>
          </p:nvPr>
        </p:nvSpPr>
        <p:spPr>
          <a:xfrm>
            <a:off x="720000" y="4130375"/>
            <a:ext cx="7704000" cy="742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accent2"/>
              </a:buClr>
              <a:buSzPts val="1800"/>
              <a:buChar char="❖"/>
            </a:pPr>
            <a:r>
              <a:rPr lang="en" sz="1800"/>
              <a:t>Smoother learning curve</a:t>
            </a:r>
            <a:endParaRPr sz="1800"/>
          </a:p>
          <a:p>
            <a:pPr indent="-342900" lvl="0" marL="457200" rtl="0" algn="l">
              <a:lnSpc>
                <a:spcPct val="150000"/>
              </a:lnSpc>
              <a:spcBef>
                <a:spcPts val="0"/>
              </a:spcBef>
              <a:spcAft>
                <a:spcPts val="0"/>
              </a:spcAft>
              <a:buClr>
                <a:schemeClr val="accent2"/>
              </a:buClr>
              <a:buSzPts val="1800"/>
              <a:buChar char="❖"/>
            </a:pPr>
            <a:r>
              <a:rPr lang="en" sz="1800"/>
              <a:t>Shorter training time</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4"/>
          <p:cNvSpPr txBox="1"/>
          <p:nvPr>
            <p:ph type="title"/>
          </p:nvPr>
        </p:nvSpPr>
        <p:spPr>
          <a:xfrm>
            <a:off x="5975850" y="1377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461" name="Google Shape;461;p44"/>
          <p:cNvSpPr txBox="1"/>
          <p:nvPr>
            <p:ph idx="4294967295" type="title"/>
          </p:nvPr>
        </p:nvSpPr>
        <p:spPr>
          <a:xfrm>
            <a:off x="1106425" y="1280050"/>
            <a:ext cx="2371800" cy="9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solidFill>
                  <a:schemeClr val="accent1"/>
                </a:solidFill>
              </a:rPr>
              <a:t>⋅</a:t>
            </a:r>
            <a:r>
              <a:rPr lang="en" sz="5500"/>
              <a:t> 06 </a:t>
            </a:r>
            <a:r>
              <a:rPr lang="en" sz="5500">
                <a:solidFill>
                  <a:schemeClr val="accent1"/>
                </a:solidFill>
              </a:rPr>
              <a:t>⋅</a:t>
            </a:r>
            <a:endParaRPr b="1" sz="5500">
              <a:solidFill>
                <a:schemeClr val="accent1"/>
              </a:solidFill>
              <a:latin typeface="Bodoni Moda"/>
              <a:ea typeface="Bodoni Moda"/>
              <a:cs typeface="Bodoni Moda"/>
              <a:sym typeface="Bodoni Moda"/>
            </a:endParaRPr>
          </a:p>
        </p:txBody>
      </p:sp>
      <p:sp>
        <p:nvSpPr>
          <p:cNvPr id="462" name="Google Shape;462;p44"/>
          <p:cNvSpPr txBox="1"/>
          <p:nvPr>
            <p:ph type="title"/>
          </p:nvPr>
        </p:nvSpPr>
        <p:spPr>
          <a:xfrm>
            <a:off x="274075" y="2149800"/>
            <a:ext cx="4036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solidFill>
                  <a:schemeClr val="accent1"/>
                </a:solidFill>
              </a:rPr>
              <a:t>Conclusion</a:t>
            </a:r>
            <a:endParaRPr sz="4200">
              <a:solidFill>
                <a:schemeClr val="accent1"/>
              </a:solidFill>
            </a:endParaRPr>
          </a:p>
        </p:txBody>
      </p:sp>
      <p:cxnSp>
        <p:nvCxnSpPr>
          <p:cNvPr id="463" name="Google Shape;463;p44"/>
          <p:cNvCxnSpPr/>
          <p:nvPr/>
        </p:nvCxnSpPr>
        <p:spPr>
          <a:xfrm rot="10800000">
            <a:off x="1935925" y="3120400"/>
            <a:ext cx="712800" cy="0"/>
          </a:xfrm>
          <a:prstGeom prst="straightConnector1">
            <a:avLst/>
          </a:prstGeom>
          <a:noFill/>
          <a:ln cap="flat" cmpd="sng" w="9525">
            <a:solidFill>
              <a:schemeClr val="accent1"/>
            </a:solidFill>
            <a:prstDash val="solid"/>
            <a:round/>
            <a:headEnd len="med" w="med" type="none"/>
            <a:tailEnd len="med" w="med" type="none"/>
          </a:ln>
        </p:spPr>
      </p:cxnSp>
      <p:sp>
        <p:nvSpPr>
          <p:cNvPr id="464" name="Google Shape;464;p44"/>
          <p:cNvSpPr txBox="1"/>
          <p:nvPr/>
        </p:nvSpPr>
        <p:spPr>
          <a:xfrm>
            <a:off x="5210400" y="1673500"/>
            <a:ext cx="3295200" cy="144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100">
                <a:latin typeface="Bodoni Moda Medium"/>
                <a:ea typeface="Bodoni Moda Medium"/>
                <a:cs typeface="Bodoni Moda Medium"/>
                <a:sym typeface="Bodoni Moda Medium"/>
              </a:rPr>
              <a:t>Initial aim: Achieved!</a:t>
            </a:r>
            <a:endParaRPr sz="4100">
              <a:latin typeface="Bodoni Moda Medium"/>
              <a:ea typeface="Bodoni Moda Medium"/>
              <a:cs typeface="Bodoni Moda Medium"/>
              <a:sym typeface="Bodoni Moda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7"/>
          <p:cNvSpPr txBox="1"/>
          <p:nvPr>
            <p:ph type="title"/>
          </p:nvPr>
        </p:nvSpPr>
        <p:spPr>
          <a:xfrm>
            <a:off x="720000" y="1783975"/>
            <a:ext cx="2520900" cy="42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36" name="Google Shape;236;p27"/>
          <p:cNvSpPr txBox="1"/>
          <p:nvPr>
            <p:ph idx="1" type="subTitle"/>
          </p:nvPr>
        </p:nvSpPr>
        <p:spPr>
          <a:xfrm>
            <a:off x="720000" y="2210524"/>
            <a:ext cx="2520900" cy="54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Motivation and Aim</a:t>
            </a:r>
            <a:endParaRPr/>
          </a:p>
        </p:txBody>
      </p:sp>
      <p:sp>
        <p:nvSpPr>
          <p:cNvPr id="237" name="Google Shape;237;p27"/>
          <p:cNvSpPr txBox="1"/>
          <p:nvPr>
            <p:ph idx="2" type="title"/>
          </p:nvPr>
        </p:nvSpPr>
        <p:spPr>
          <a:xfrm>
            <a:off x="3311523" y="1783975"/>
            <a:ext cx="2520900" cy="42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Collection</a:t>
            </a:r>
            <a:endParaRPr/>
          </a:p>
        </p:txBody>
      </p:sp>
      <p:sp>
        <p:nvSpPr>
          <p:cNvPr id="238" name="Google Shape;238;p27"/>
          <p:cNvSpPr txBox="1"/>
          <p:nvPr>
            <p:ph idx="3" type="subTitle"/>
          </p:nvPr>
        </p:nvSpPr>
        <p:spPr>
          <a:xfrm>
            <a:off x="3311523" y="2210524"/>
            <a:ext cx="2520900" cy="54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Web Scraper</a:t>
            </a:r>
            <a:endParaRPr/>
          </a:p>
        </p:txBody>
      </p:sp>
      <p:sp>
        <p:nvSpPr>
          <p:cNvPr id="239" name="Google Shape;239;p27"/>
          <p:cNvSpPr txBox="1"/>
          <p:nvPr>
            <p:ph idx="4" type="title"/>
          </p:nvPr>
        </p:nvSpPr>
        <p:spPr>
          <a:xfrm>
            <a:off x="522525" y="3492750"/>
            <a:ext cx="2789100" cy="42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Numerical Results</a:t>
            </a:r>
            <a:endParaRPr/>
          </a:p>
        </p:txBody>
      </p:sp>
      <p:sp>
        <p:nvSpPr>
          <p:cNvPr id="240" name="Google Shape;240;p27"/>
          <p:cNvSpPr txBox="1"/>
          <p:nvPr>
            <p:ph idx="5" type="subTitle"/>
          </p:nvPr>
        </p:nvSpPr>
        <p:spPr>
          <a:xfrm>
            <a:off x="720000" y="3919350"/>
            <a:ext cx="2520900" cy="54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 Visualization</a:t>
            </a:r>
            <a:endParaRPr/>
          </a:p>
        </p:txBody>
      </p:sp>
      <p:sp>
        <p:nvSpPr>
          <p:cNvPr id="241" name="Google Shape;241;p27"/>
          <p:cNvSpPr txBox="1"/>
          <p:nvPr>
            <p:ph idx="6" type="title"/>
          </p:nvPr>
        </p:nvSpPr>
        <p:spPr>
          <a:xfrm>
            <a:off x="3311523" y="3492749"/>
            <a:ext cx="2520900" cy="42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Improvements</a:t>
            </a:r>
            <a:endParaRPr/>
          </a:p>
        </p:txBody>
      </p:sp>
      <p:sp>
        <p:nvSpPr>
          <p:cNvPr id="242" name="Google Shape;242;p27"/>
          <p:cNvSpPr txBox="1"/>
          <p:nvPr>
            <p:ph idx="7" type="subTitle"/>
          </p:nvPr>
        </p:nvSpPr>
        <p:spPr>
          <a:xfrm>
            <a:off x="3311523" y="3919350"/>
            <a:ext cx="2520900" cy="54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Adam Algorithm Optimizer</a:t>
            </a:r>
            <a:endParaRPr/>
          </a:p>
        </p:txBody>
      </p:sp>
      <p:sp>
        <p:nvSpPr>
          <p:cNvPr id="243" name="Google Shape;243;p27"/>
          <p:cNvSpPr txBox="1"/>
          <p:nvPr>
            <p:ph idx="8" type="title"/>
          </p:nvPr>
        </p:nvSpPr>
        <p:spPr>
          <a:xfrm>
            <a:off x="5903049" y="1783975"/>
            <a:ext cx="2520900" cy="42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Implementation</a:t>
            </a:r>
            <a:endParaRPr/>
          </a:p>
        </p:txBody>
      </p:sp>
      <p:sp>
        <p:nvSpPr>
          <p:cNvPr id="244" name="Google Shape;244;p27"/>
          <p:cNvSpPr txBox="1"/>
          <p:nvPr>
            <p:ph idx="9" type="subTitle"/>
          </p:nvPr>
        </p:nvSpPr>
        <p:spPr>
          <a:xfrm>
            <a:off x="5903050" y="2210524"/>
            <a:ext cx="2520900" cy="54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MLP and CNN models</a:t>
            </a:r>
            <a:endParaRPr/>
          </a:p>
        </p:txBody>
      </p:sp>
      <p:sp>
        <p:nvSpPr>
          <p:cNvPr id="245" name="Google Shape;245;p27"/>
          <p:cNvSpPr txBox="1"/>
          <p:nvPr>
            <p:ph idx="13" type="title"/>
          </p:nvPr>
        </p:nvSpPr>
        <p:spPr>
          <a:xfrm>
            <a:off x="5903049" y="3492749"/>
            <a:ext cx="2520900" cy="42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246" name="Google Shape;246;p27"/>
          <p:cNvSpPr txBox="1"/>
          <p:nvPr>
            <p:ph idx="15" type="title"/>
          </p:nvPr>
        </p:nvSpPr>
        <p:spPr>
          <a:xfrm>
            <a:off x="720000" y="1336375"/>
            <a:ext cx="2520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t>
            </a:r>
            <a:r>
              <a:rPr lang="en">
                <a:solidFill>
                  <a:schemeClr val="accent2"/>
                </a:solidFill>
              </a:rPr>
              <a:t> </a:t>
            </a:r>
            <a:r>
              <a:rPr lang="en">
                <a:solidFill>
                  <a:schemeClr val="accent2"/>
                </a:solidFill>
              </a:rPr>
              <a:t>01 </a:t>
            </a:r>
            <a:r>
              <a:rPr lang="en">
                <a:solidFill>
                  <a:schemeClr val="accent1"/>
                </a:solidFill>
              </a:rPr>
              <a:t>⋅</a:t>
            </a:r>
            <a:endParaRPr>
              <a:solidFill>
                <a:schemeClr val="accent1"/>
              </a:solidFill>
            </a:endParaRPr>
          </a:p>
        </p:txBody>
      </p:sp>
      <p:sp>
        <p:nvSpPr>
          <p:cNvPr id="247" name="Google Shape;247;p27"/>
          <p:cNvSpPr txBox="1"/>
          <p:nvPr>
            <p:ph idx="16" type="title"/>
          </p:nvPr>
        </p:nvSpPr>
        <p:spPr>
          <a:xfrm>
            <a:off x="720000" y="3045151"/>
            <a:ext cx="2520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t>
            </a:r>
            <a:r>
              <a:rPr lang="en">
                <a:solidFill>
                  <a:schemeClr val="accent2"/>
                </a:solidFill>
              </a:rPr>
              <a:t> 04 </a:t>
            </a:r>
            <a:r>
              <a:rPr lang="en">
                <a:solidFill>
                  <a:schemeClr val="accent1"/>
                </a:solidFill>
              </a:rPr>
              <a:t>⋅</a:t>
            </a:r>
            <a:endParaRPr>
              <a:solidFill>
                <a:schemeClr val="accent2"/>
              </a:solidFill>
            </a:endParaRPr>
          </a:p>
        </p:txBody>
      </p:sp>
      <p:sp>
        <p:nvSpPr>
          <p:cNvPr id="248" name="Google Shape;248;p27"/>
          <p:cNvSpPr txBox="1"/>
          <p:nvPr>
            <p:ph idx="17" type="title"/>
          </p:nvPr>
        </p:nvSpPr>
        <p:spPr>
          <a:xfrm>
            <a:off x="3311523" y="1336375"/>
            <a:ext cx="2520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t>
            </a:r>
            <a:r>
              <a:rPr lang="en">
                <a:solidFill>
                  <a:schemeClr val="accent2"/>
                </a:solidFill>
              </a:rPr>
              <a:t> 02 </a:t>
            </a:r>
            <a:r>
              <a:rPr lang="en">
                <a:solidFill>
                  <a:schemeClr val="accent1"/>
                </a:solidFill>
              </a:rPr>
              <a:t>⋅</a:t>
            </a:r>
            <a:endParaRPr>
              <a:solidFill>
                <a:schemeClr val="accent2"/>
              </a:solidFill>
            </a:endParaRPr>
          </a:p>
        </p:txBody>
      </p:sp>
      <p:sp>
        <p:nvSpPr>
          <p:cNvPr id="249" name="Google Shape;249;p27"/>
          <p:cNvSpPr txBox="1"/>
          <p:nvPr>
            <p:ph idx="18" type="title"/>
          </p:nvPr>
        </p:nvSpPr>
        <p:spPr>
          <a:xfrm>
            <a:off x="3311523" y="3045150"/>
            <a:ext cx="2520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t>
            </a:r>
            <a:r>
              <a:rPr lang="en">
                <a:solidFill>
                  <a:schemeClr val="accent2"/>
                </a:solidFill>
              </a:rPr>
              <a:t> 05 </a:t>
            </a:r>
            <a:r>
              <a:rPr lang="en">
                <a:solidFill>
                  <a:schemeClr val="accent1"/>
                </a:solidFill>
              </a:rPr>
              <a:t>⋅</a:t>
            </a:r>
            <a:endParaRPr>
              <a:solidFill>
                <a:schemeClr val="accent2"/>
              </a:solidFill>
            </a:endParaRPr>
          </a:p>
        </p:txBody>
      </p:sp>
      <p:sp>
        <p:nvSpPr>
          <p:cNvPr id="250" name="Google Shape;250;p27"/>
          <p:cNvSpPr txBox="1"/>
          <p:nvPr>
            <p:ph idx="19" type="title"/>
          </p:nvPr>
        </p:nvSpPr>
        <p:spPr>
          <a:xfrm>
            <a:off x="5903049" y="1336375"/>
            <a:ext cx="2520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t>
            </a:r>
            <a:r>
              <a:rPr lang="en">
                <a:solidFill>
                  <a:schemeClr val="accent2"/>
                </a:solidFill>
              </a:rPr>
              <a:t> 03 </a:t>
            </a:r>
            <a:r>
              <a:rPr lang="en">
                <a:solidFill>
                  <a:schemeClr val="accent1"/>
                </a:solidFill>
              </a:rPr>
              <a:t>⋅</a:t>
            </a:r>
            <a:endParaRPr>
              <a:solidFill>
                <a:schemeClr val="accent2"/>
              </a:solidFill>
            </a:endParaRPr>
          </a:p>
        </p:txBody>
      </p:sp>
      <p:sp>
        <p:nvSpPr>
          <p:cNvPr id="251" name="Google Shape;251;p27"/>
          <p:cNvSpPr txBox="1"/>
          <p:nvPr>
            <p:ph idx="20" type="title"/>
          </p:nvPr>
        </p:nvSpPr>
        <p:spPr>
          <a:xfrm>
            <a:off x="5903049" y="3045151"/>
            <a:ext cx="25209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t>
            </a:r>
            <a:r>
              <a:rPr lang="en">
                <a:solidFill>
                  <a:schemeClr val="accent2"/>
                </a:solidFill>
              </a:rPr>
              <a:t> 06 </a:t>
            </a:r>
            <a:r>
              <a:rPr lang="en">
                <a:solidFill>
                  <a:schemeClr val="accent1"/>
                </a:solidFill>
              </a:rPr>
              <a:t>⋅</a:t>
            </a:r>
            <a:endParaRPr>
              <a:solidFill>
                <a:schemeClr val="accent2"/>
              </a:solidFill>
            </a:endParaRPr>
          </a:p>
        </p:txBody>
      </p:sp>
      <p:sp>
        <p:nvSpPr>
          <p:cNvPr id="252" name="Google Shape;252;p27"/>
          <p:cNvSpPr txBox="1"/>
          <p:nvPr>
            <p:ph idx="21"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t>
            </a:r>
            <a:r>
              <a:rPr lang="en">
                <a:solidFill>
                  <a:schemeClr val="accent2"/>
                </a:solidFill>
              </a:rPr>
              <a:t> </a:t>
            </a:r>
            <a:r>
              <a:rPr lang="en">
                <a:solidFill>
                  <a:schemeClr val="accent2"/>
                </a:solidFill>
              </a:rPr>
              <a:t>Table of contents </a:t>
            </a:r>
            <a:r>
              <a:rPr lang="en">
                <a:solidFill>
                  <a:schemeClr val="accent1"/>
                </a:solidFill>
              </a:rPr>
              <a:t>⋅</a:t>
            </a:r>
            <a:endParaRPr>
              <a:solidFill>
                <a:schemeClr val="accen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45"/>
          <p:cNvSpPr txBox="1"/>
          <p:nvPr>
            <p:ph idx="1" type="body"/>
          </p:nvPr>
        </p:nvSpPr>
        <p:spPr>
          <a:xfrm>
            <a:off x="720000" y="1226675"/>
            <a:ext cx="7704000" cy="35343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accent2"/>
              </a:buClr>
              <a:buSzPts val="1800"/>
              <a:buChar char="❖"/>
            </a:pPr>
            <a:r>
              <a:rPr lang="en" sz="1800"/>
              <a:t>CNN </a:t>
            </a:r>
            <a:r>
              <a:rPr lang="en" sz="1800">
                <a:latin typeface="Impact"/>
                <a:ea typeface="Impact"/>
                <a:cs typeface="Impact"/>
                <a:sym typeface="Impact"/>
              </a:rPr>
              <a:t>&gt; </a:t>
            </a:r>
            <a:r>
              <a:rPr lang="en" sz="1800"/>
              <a:t>MLP (in this scenario)</a:t>
            </a:r>
            <a:endParaRPr sz="1800"/>
          </a:p>
          <a:p>
            <a:pPr indent="-330200" lvl="1" marL="914400" rtl="0" algn="l">
              <a:lnSpc>
                <a:spcPct val="150000"/>
              </a:lnSpc>
              <a:spcBef>
                <a:spcPts val="0"/>
              </a:spcBef>
              <a:spcAft>
                <a:spcPts val="0"/>
              </a:spcAft>
              <a:buClr>
                <a:schemeClr val="dk2"/>
              </a:buClr>
              <a:buSzPts val="1600"/>
              <a:buChar char="○"/>
            </a:pPr>
            <a:r>
              <a:rPr lang="en" sz="1600"/>
              <a:t>Greater flexibility for position &amp; orientation</a:t>
            </a:r>
            <a:endParaRPr sz="1600"/>
          </a:p>
          <a:p>
            <a:pPr indent="-342900" lvl="0" marL="457200" rtl="0" algn="l">
              <a:lnSpc>
                <a:spcPct val="150000"/>
              </a:lnSpc>
              <a:spcBef>
                <a:spcPts val="0"/>
              </a:spcBef>
              <a:spcAft>
                <a:spcPts val="0"/>
              </a:spcAft>
              <a:buClr>
                <a:schemeClr val="accent2"/>
              </a:buClr>
              <a:buSzPts val="1800"/>
              <a:buChar char="❖"/>
            </a:pPr>
            <a:r>
              <a:rPr lang="en" sz="1800"/>
              <a:t>Adam optimizer more </a:t>
            </a:r>
            <a:r>
              <a:rPr lang="en" sz="1800"/>
              <a:t>efficient than SGD optimizer</a:t>
            </a:r>
            <a:endParaRPr sz="1800"/>
          </a:p>
          <a:p>
            <a:pPr indent="-330200" lvl="1" marL="914400" rtl="0" algn="l">
              <a:lnSpc>
                <a:spcPct val="150000"/>
              </a:lnSpc>
              <a:spcBef>
                <a:spcPts val="0"/>
              </a:spcBef>
              <a:spcAft>
                <a:spcPts val="0"/>
              </a:spcAft>
              <a:buClr>
                <a:schemeClr val="dk2"/>
              </a:buClr>
              <a:buSzPts val="1600"/>
              <a:buChar char="○"/>
            </a:pPr>
            <a:r>
              <a:rPr lang="en" sz="1600"/>
              <a:t>Adaptive learning rate vs Equal learning rate for each parameter</a:t>
            </a:r>
            <a:endParaRPr sz="1600"/>
          </a:p>
          <a:p>
            <a:pPr indent="-342900" lvl="0" marL="457200" rtl="0" algn="l">
              <a:lnSpc>
                <a:spcPct val="150000"/>
              </a:lnSpc>
              <a:spcBef>
                <a:spcPts val="0"/>
              </a:spcBef>
              <a:spcAft>
                <a:spcPts val="0"/>
              </a:spcAft>
              <a:buClr>
                <a:schemeClr val="accent2"/>
              </a:buClr>
              <a:buSzPts val="1800"/>
              <a:buChar char="❖"/>
            </a:pPr>
            <a:r>
              <a:rPr lang="en" sz="1800"/>
              <a:t>Future improvements:</a:t>
            </a:r>
            <a:endParaRPr sz="1800"/>
          </a:p>
          <a:p>
            <a:pPr indent="-330200" lvl="1" marL="914400" rtl="0" algn="l">
              <a:lnSpc>
                <a:spcPct val="150000"/>
              </a:lnSpc>
              <a:spcBef>
                <a:spcPts val="0"/>
              </a:spcBef>
              <a:spcAft>
                <a:spcPts val="0"/>
              </a:spcAft>
              <a:buClr>
                <a:schemeClr val="dk2"/>
              </a:buClr>
              <a:buSzPts val="1600"/>
              <a:buChar char="○"/>
            </a:pPr>
            <a:r>
              <a:rPr lang="en" sz="1600"/>
              <a:t>Object segmentation: </a:t>
            </a:r>
            <a:endParaRPr sz="1600"/>
          </a:p>
          <a:p>
            <a:pPr indent="-330200" lvl="2" marL="1371600" rtl="0" algn="l">
              <a:lnSpc>
                <a:spcPct val="150000"/>
              </a:lnSpc>
              <a:spcBef>
                <a:spcPts val="0"/>
              </a:spcBef>
              <a:spcAft>
                <a:spcPts val="0"/>
              </a:spcAft>
              <a:buClr>
                <a:schemeClr val="dk2"/>
              </a:buClr>
              <a:buSzPts val="1600"/>
              <a:buChar char="♢"/>
            </a:pPr>
            <a:r>
              <a:rPr lang="en" sz="1600"/>
              <a:t>Classify multiple objects in the same image to improve efficiency</a:t>
            </a:r>
            <a:endParaRPr sz="1600"/>
          </a:p>
        </p:txBody>
      </p:sp>
      <p:sp>
        <p:nvSpPr>
          <p:cNvPr id="470" name="Google Shape;470;p45"/>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Key Takeaways</a:t>
            </a:r>
            <a:r>
              <a:rPr lang="en"/>
              <a:t> </a:t>
            </a:r>
            <a:r>
              <a:rPr lang="en">
                <a:solidFill>
                  <a:schemeClr val="accent1"/>
                </a:solidFill>
              </a:rPr>
              <a: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46"/>
          <p:cNvSpPr txBox="1"/>
          <p:nvPr>
            <p:ph type="title"/>
          </p:nvPr>
        </p:nvSpPr>
        <p:spPr>
          <a:xfrm>
            <a:off x="713250" y="1446525"/>
            <a:ext cx="7717500" cy="166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sz="7500">
                <a:solidFill>
                  <a:schemeClr val="accent2"/>
                </a:solidFill>
              </a:rPr>
              <a:t>Thank you!</a:t>
            </a:r>
            <a:r>
              <a:rPr lang="en">
                <a:solidFill>
                  <a:schemeClr val="accent2"/>
                </a:solidFill>
              </a:rPr>
              <a:t> </a:t>
            </a:r>
            <a:r>
              <a:rPr lang="en">
                <a:solidFill>
                  <a:schemeClr val="accent1"/>
                </a:solidFill>
              </a:rPr>
              <a:t>⋅</a:t>
            </a:r>
            <a:endParaRPr>
              <a:solidFill>
                <a:schemeClr val="accent2"/>
              </a:solidFill>
            </a:endParaRPr>
          </a:p>
        </p:txBody>
      </p:sp>
      <p:sp>
        <p:nvSpPr>
          <p:cNvPr id="476" name="Google Shape;476;p46"/>
          <p:cNvSpPr txBox="1"/>
          <p:nvPr>
            <p:ph idx="1" type="subTitle"/>
          </p:nvPr>
        </p:nvSpPr>
        <p:spPr>
          <a:xfrm>
            <a:off x="713250" y="3114500"/>
            <a:ext cx="7717500" cy="45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End of presentation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8"/>
          <p:cNvSpPr txBox="1"/>
          <p:nvPr>
            <p:ph type="title"/>
          </p:nvPr>
        </p:nvSpPr>
        <p:spPr>
          <a:xfrm>
            <a:off x="4836200" y="2162550"/>
            <a:ext cx="4036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Introduction</a:t>
            </a:r>
            <a:endParaRPr sz="4200"/>
          </a:p>
        </p:txBody>
      </p:sp>
      <p:sp>
        <p:nvSpPr>
          <p:cNvPr id="258" name="Google Shape;258;p28"/>
          <p:cNvSpPr txBox="1"/>
          <p:nvPr>
            <p:ph idx="2" type="title"/>
          </p:nvPr>
        </p:nvSpPr>
        <p:spPr>
          <a:xfrm>
            <a:off x="5668550" y="1280050"/>
            <a:ext cx="2371800" cy="9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solidFill>
                  <a:schemeClr val="accent1"/>
                </a:solidFill>
              </a:rPr>
              <a:t>⋅</a:t>
            </a:r>
            <a:r>
              <a:rPr lang="en" sz="5500"/>
              <a:t> 01 </a:t>
            </a:r>
            <a:r>
              <a:rPr lang="en" sz="5500">
                <a:solidFill>
                  <a:schemeClr val="accent1"/>
                </a:solidFill>
              </a:rPr>
              <a:t>⋅</a:t>
            </a:r>
            <a:endParaRPr b="1" sz="5500">
              <a:solidFill>
                <a:schemeClr val="accent1"/>
              </a:solidFill>
              <a:latin typeface="Bodoni Moda"/>
              <a:ea typeface="Bodoni Moda"/>
              <a:cs typeface="Bodoni Moda"/>
              <a:sym typeface="Bodoni Moda"/>
            </a:endParaRPr>
          </a:p>
        </p:txBody>
      </p:sp>
      <p:cxnSp>
        <p:nvCxnSpPr>
          <p:cNvPr id="259" name="Google Shape;259;p28"/>
          <p:cNvCxnSpPr/>
          <p:nvPr/>
        </p:nvCxnSpPr>
        <p:spPr>
          <a:xfrm rot="10800000">
            <a:off x="6498050" y="3133150"/>
            <a:ext cx="712800" cy="0"/>
          </a:xfrm>
          <a:prstGeom prst="straightConnector1">
            <a:avLst/>
          </a:prstGeom>
          <a:noFill/>
          <a:ln cap="flat" cmpd="sng" w="9525">
            <a:solidFill>
              <a:schemeClr val="accent1"/>
            </a:solidFill>
            <a:prstDash val="solid"/>
            <a:round/>
            <a:headEnd len="med" w="med" type="none"/>
            <a:tailEnd len="med" w="med" type="none"/>
          </a:ln>
        </p:spPr>
      </p:cxnSp>
      <p:sp>
        <p:nvSpPr>
          <p:cNvPr id="260" name="Google Shape;260;p28"/>
          <p:cNvSpPr txBox="1"/>
          <p:nvPr>
            <p:ph type="title"/>
          </p:nvPr>
        </p:nvSpPr>
        <p:spPr>
          <a:xfrm>
            <a:off x="1403849" y="47253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261" name="Google Shape;261;p28"/>
          <p:cNvSpPr txBox="1"/>
          <p:nvPr>
            <p:ph type="title"/>
          </p:nvPr>
        </p:nvSpPr>
        <p:spPr>
          <a:xfrm>
            <a:off x="5972300" y="1377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a:t>
            </a:r>
            <a:endParaRPr sz="2000"/>
          </a:p>
        </p:txBody>
      </p:sp>
      <p:sp>
        <p:nvSpPr>
          <p:cNvPr id="262" name="Google Shape;262;p28"/>
          <p:cNvSpPr txBox="1"/>
          <p:nvPr>
            <p:ph idx="1" type="subTitle"/>
          </p:nvPr>
        </p:nvSpPr>
        <p:spPr>
          <a:xfrm>
            <a:off x="169100" y="418200"/>
            <a:ext cx="4206900" cy="430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Project Motivation &amp; Aim</a:t>
            </a:r>
            <a:endParaRPr sz="2500"/>
          </a:p>
          <a:p>
            <a:pPr indent="0" lvl="0" marL="0" rtl="0" algn="l">
              <a:spcBef>
                <a:spcPts val="0"/>
              </a:spcBef>
              <a:spcAft>
                <a:spcPts val="0"/>
              </a:spcAft>
              <a:buNone/>
            </a:pPr>
            <a:r>
              <a:t/>
            </a:r>
            <a:endParaRPr sz="1800"/>
          </a:p>
          <a:p>
            <a:pPr indent="-342900" lvl="0" marL="457200" rtl="0" algn="l">
              <a:spcBef>
                <a:spcPts val="0"/>
              </a:spcBef>
              <a:spcAft>
                <a:spcPts val="0"/>
              </a:spcAft>
              <a:buClr>
                <a:schemeClr val="accent2"/>
              </a:buClr>
              <a:buSzPts val="1800"/>
              <a:buChar char="❖"/>
            </a:pPr>
            <a:r>
              <a:rPr lang="en" sz="1800"/>
              <a:t>Manual sorting of items can be tedious and time-consuming</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Clr>
                <a:schemeClr val="accent2"/>
              </a:buClr>
              <a:buSzPts val="1800"/>
              <a:buChar char="❖"/>
            </a:pPr>
            <a:r>
              <a:rPr lang="en" sz="1800"/>
              <a:t>Simplify the process with type and brand </a:t>
            </a:r>
            <a:r>
              <a:rPr lang="en" sz="1800"/>
              <a:t>classification</a:t>
            </a:r>
            <a:r>
              <a:rPr lang="en" sz="1800"/>
              <a:t> algorithms</a:t>
            </a:r>
            <a:endParaRPr sz="1800"/>
          </a:p>
          <a:p>
            <a:pPr indent="0" lvl="0" marL="457200" rtl="0" algn="l">
              <a:spcBef>
                <a:spcPts val="0"/>
              </a:spcBef>
              <a:spcAft>
                <a:spcPts val="0"/>
              </a:spcAft>
              <a:buNone/>
            </a:pPr>
            <a:r>
              <a:t/>
            </a:r>
            <a:endParaRPr sz="1800"/>
          </a:p>
          <a:p>
            <a:pPr indent="-342900" lvl="0" marL="457200" rtl="0" algn="l">
              <a:spcBef>
                <a:spcPts val="0"/>
              </a:spcBef>
              <a:spcAft>
                <a:spcPts val="0"/>
              </a:spcAft>
              <a:buClr>
                <a:schemeClr val="accent2"/>
              </a:buClr>
              <a:buSzPts val="1800"/>
              <a:buChar char="❖"/>
            </a:pPr>
            <a:r>
              <a:rPr lang="en" sz="1800"/>
              <a:t>Further </a:t>
            </a:r>
            <a:r>
              <a:rPr lang="en" sz="1800"/>
              <a:t>implementation</a:t>
            </a:r>
            <a:r>
              <a:rPr lang="en" sz="1800"/>
              <a:t> with sorting machines to achieve automation</a:t>
            </a:r>
            <a:endParaRPr sz="1800"/>
          </a:p>
          <a:p>
            <a:pPr indent="0" lvl="0" marL="0" rtl="0" algn="ctr">
              <a:spcBef>
                <a:spcPts val="0"/>
              </a:spcBef>
              <a:spcAft>
                <a:spcPts val="0"/>
              </a:spcAft>
              <a:buNone/>
            </a:pPr>
            <a:r>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9"/>
          <p:cNvSpPr txBox="1"/>
          <p:nvPr>
            <p:ph type="title"/>
          </p:nvPr>
        </p:nvSpPr>
        <p:spPr>
          <a:xfrm>
            <a:off x="5975850" y="1377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268" name="Google Shape;268;p29"/>
          <p:cNvSpPr txBox="1"/>
          <p:nvPr>
            <p:ph idx="4294967295" type="title"/>
          </p:nvPr>
        </p:nvSpPr>
        <p:spPr>
          <a:xfrm>
            <a:off x="1106425" y="1280050"/>
            <a:ext cx="2371800" cy="9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solidFill>
                  <a:schemeClr val="accent1"/>
                </a:solidFill>
              </a:rPr>
              <a:t>⋅</a:t>
            </a:r>
            <a:r>
              <a:rPr lang="en" sz="5500"/>
              <a:t> 02 </a:t>
            </a:r>
            <a:r>
              <a:rPr lang="en" sz="5500">
                <a:solidFill>
                  <a:schemeClr val="accent1"/>
                </a:solidFill>
              </a:rPr>
              <a:t>⋅</a:t>
            </a:r>
            <a:endParaRPr b="1" sz="5500">
              <a:solidFill>
                <a:schemeClr val="accent1"/>
              </a:solidFill>
              <a:latin typeface="Bodoni Moda"/>
              <a:ea typeface="Bodoni Moda"/>
              <a:cs typeface="Bodoni Moda"/>
              <a:sym typeface="Bodoni Moda"/>
            </a:endParaRPr>
          </a:p>
        </p:txBody>
      </p:sp>
      <p:cxnSp>
        <p:nvCxnSpPr>
          <p:cNvPr id="269" name="Google Shape;269;p29"/>
          <p:cNvCxnSpPr/>
          <p:nvPr/>
        </p:nvCxnSpPr>
        <p:spPr>
          <a:xfrm rot="10800000">
            <a:off x="1935925" y="3851600"/>
            <a:ext cx="712800" cy="0"/>
          </a:xfrm>
          <a:prstGeom prst="straightConnector1">
            <a:avLst/>
          </a:prstGeom>
          <a:noFill/>
          <a:ln cap="flat" cmpd="sng" w="9525">
            <a:solidFill>
              <a:schemeClr val="accent1"/>
            </a:solidFill>
            <a:prstDash val="solid"/>
            <a:round/>
            <a:headEnd len="med" w="med" type="none"/>
            <a:tailEnd len="med" w="med" type="none"/>
          </a:ln>
        </p:spPr>
      </p:cxnSp>
      <p:sp>
        <p:nvSpPr>
          <p:cNvPr id="270" name="Google Shape;270;p29"/>
          <p:cNvSpPr txBox="1"/>
          <p:nvPr/>
        </p:nvSpPr>
        <p:spPr>
          <a:xfrm>
            <a:off x="4839750" y="612800"/>
            <a:ext cx="40365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latin typeface="Bodoni Moda Medium"/>
                <a:ea typeface="Bodoni Moda Medium"/>
                <a:cs typeface="Bodoni Moda Medium"/>
                <a:sym typeface="Bodoni Moda Medium"/>
              </a:rPr>
              <a:t>Selenium Web Scraper</a:t>
            </a:r>
            <a:endParaRPr sz="2400">
              <a:latin typeface="Bodoni Moda Medium"/>
              <a:ea typeface="Bodoni Moda Medium"/>
              <a:cs typeface="Bodoni Moda Medium"/>
              <a:sym typeface="Bodoni Moda Medium"/>
            </a:endParaRPr>
          </a:p>
        </p:txBody>
      </p:sp>
      <p:sp>
        <p:nvSpPr>
          <p:cNvPr id="271" name="Google Shape;271;p29"/>
          <p:cNvSpPr txBox="1"/>
          <p:nvPr/>
        </p:nvSpPr>
        <p:spPr>
          <a:xfrm>
            <a:off x="5275800" y="1305975"/>
            <a:ext cx="3164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odoni Moda Medium"/>
                <a:ea typeface="Bodoni Moda Medium"/>
                <a:cs typeface="Bodoni Moda Medium"/>
                <a:sym typeface="Bodoni Moda Medium"/>
              </a:rPr>
              <a:t>Open Google image search page with given query</a:t>
            </a:r>
            <a:endParaRPr>
              <a:latin typeface="Bodoni Moda Medium"/>
              <a:ea typeface="Bodoni Moda Medium"/>
              <a:cs typeface="Bodoni Moda Medium"/>
              <a:sym typeface="Bodoni Moda Medium"/>
            </a:endParaRPr>
          </a:p>
        </p:txBody>
      </p:sp>
      <p:sp>
        <p:nvSpPr>
          <p:cNvPr id="272" name="Google Shape;272;p29"/>
          <p:cNvSpPr txBox="1"/>
          <p:nvPr>
            <p:ph type="title"/>
          </p:nvPr>
        </p:nvSpPr>
        <p:spPr>
          <a:xfrm>
            <a:off x="274075" y="2531175"/>
            <a:ext cx="4036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solidFill>
                  <a:schemeClr val="accent1"/>
                </a:solidFill>
              </a:rPr>
              <a:t>Data Collection</a:t>
            </a:r>
            <a:endParaRPr sz="4200">
              <a:solidFill>
                <a:schemeClr val="accent1"/>
              </a:solidFill>
            </a:endParaRPr>
          </a:p>
        </p:txBody>
      </p:sp>
      <p:cxnSp>
        <p:nvCxnSpPr>
          <p:cNvPr id="273" name="Google Shape;273;p29"/>
          <p:cNvCxnSpPr/>
          <p:nvPr/>
        </p:nvCxnSpPr>
        <p:spPr>
          <a:xfrm rot="10800000">
            <a:off x="5786575" y="1151600"/>
            <a:ext cx="2220000" cy="0"/>
          </a:xfrm>
          <a:prstGeom prst="straightConnector1">
            <a:avLst/>
          </a:prstGeom>
          <a:noFill/>
          <a:ln cap="flat" cmpd="sng" w="9525">
            <a:solidFill>
              <a:schemeClr val="accent1"/>
            </a:solidFill>
            <a:prstDash val="solid"/>
            <a:round/>
            <a:headEnd len="med" w="med" type="none"/>
            <a:tailEnd len="med" w="med" type="none"/>
          </a:ln>
        </p:spPr>
      </p:cxnSp>
      <p:sp>
        <p:nvSpPr>
          <p:cNvPr id="274" name="Google Shape;274;p29"/>
          <p:cNvSpPr txBox="1"/>
          <p:nvPr/>
        </p:nvSpPr>
        <p:spPr>
          <a:xfrm>
            <a:off x="5275800" y="2222350"/>
            <a:ext cx="3164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odoni Moda Medium"/>
                <a:ea typeface="Bodoni Moda Medium"/>
                <a:cs typeface="Bodoni Moda Medium"/>
                <a:sym typeface="Bodoni Moda Medium"/>
              </a:rPr>
              <a:t>Download all images</a:t>
            </a:r>
            <a:endParaRPr>
              <a:latin typeface="Bodoni Moda Medium"/>
              <a:ea typeface="Bodoni Moda Medium"/>
              <a:cs typeface="Bodoni Moda Medium"/>
              <a:sym typeface="Bodoni Moda Medium"/>
            </a:endParaRPr>
          </a:p>
        </p:txBody>
      </p:sp>
      <p:sp>
        <p:nvSpPr>
          <p:cNvPr id="275" name="Google Shape;275;p29"/>
          <p:cNvSpPr txBox="1"/>
          <p:nvPr/>
        </p:nvSpPr>
        <p:spPr>
          <a:xfrm>
            <a:off x="5491650" y="2923325"/>
            <a:ext cx="2732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odoni Moda Medium"/>
                <a:ea typeface="Bodoni Moda Medium"/>
                <a:cs typeface="Bodoni Moda Medium"/>
                <a:sym typeface="Bodoni Moda Medium"/>
              </a:rPr>
              <a:t>Delete images that do not fit our query</a:t>
            </a:r>
            <a:endParaRPr>
              <a:latin typeface="Bodoni Moda Medium"/>
              <a:ea typeface="Bodoni Moda Medium"/>
              <a:cs typeface="Bodoni Moda Medium"/>
              <a:sym typeface="Bodoni Moda Medium"/>
            </a:endParaRPr>
          </a:p>
        </p:txBody>
      </p:sp>
      <p:sp>
        <p:nvSpPr>
          <p:cNvPr id="276" name="Google Shape;276;p29"/>
          <p:cNvSpPr txBox="1"/>
          <p:nvPr/>
        </p:nvSpPr>
        <p:spPr>
          <a:xfrm>
            <a:off x="5275800" y="3839700"/>
            <a:ext cx="3164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odoni Moda Medium"/>
                <a:ea typeface="Bodoni Moda Medium"/>
                <a:cs typeface="Bodoni Moda Medium"/>
                <a:sym typeface="Bodoni Moda Medium"/>
              </a:rPr>
              <a:t>Transform images into tensors</a:t>
            </a:r>
            <a:endParaRPr>
              <a:latin typeface="Bodoni Moda Medium"/>
              <a:ea typeface="Bodoni Moda Medium"/>
              <a:cs typeface="Bodoni Moda Medium"/>
              <a:sym typeface="Bodoni Moda Medium"/>
            </a:endParaRPr>
          </a:p>
        </p:txBody>
      </p:sp>
      <p:cxnSp>
        <p:nvCxnSpPr>
          <p:cNvPr id="277" name="Google Shape;277;p29"/>
          <p:cNvCxnSpPr>
            <a:stCxn id="271" idx="2"/>
            <a:endCxn id="274" idx="0"/>
          </p:cNvCxnSpPr>
          <p:nvPr/>
        </p:nvCxnSpPr>
        <p:spPr>
          <a:xfrm>
            <a:off x="6858000" y="1921575"/>
            <a:ext cx="0" cy="300900"/>
          </a:xfrm>
          <a:prstGeom prst="straightConnector1">
            <a:avLst/>
          </a:prstGeom>
          <a:noFill/>
          <a:ln cap="flat" cmpd="sng" w="19050">
            <a:solidFill>
              <a:schemeClr val="dk2"/>
            </a:solidFill>
            <a:prstDash val="solid"/>
            <a:round/>
            <a:headEnd len="med" w="med" type="none"/>
            <a:tailEnd len="med" w="med" type="triangle"/>
          </a:ln>
        </p:spPr>
      </p:cxnSp>
      <p:cxnSp>
        <p:nvCxnSpPr>
          <p:cNvPr id="278" name="Google Shape;278;p29"/>
          <p:cNvCxnSpPr/>
          <p:nvPr/>
        </p:nvCxnSpPr>
        <p:spPr>
          <a:xfrm>
            <a:off x="6858000" y="2622550"/>
            <a:ext cx="0" cy="300900"/>
          </a:xfrm>
          <a:prstGeom prst="straightConnector1">
            <a:avLst/>
          </a:prstGeom>
          <a:noFill/>
          <a:ln cap="flat" cmpd="sng" w="19050">
            <a:solidFill>
              <a:schemeClr val="dk2"/>
            </a:solidFill>
            <a:prstDash val="solid"/>
            <a:round/>
            <a:headEnd len="med" w="med" type="none"/>
            <a:tailEnd len="med" w="med" type="triangle"/>
          </a:ln>
        </p:spPr>
      </p:cxnSp>
      <p:cxnSp>
        <p:nvCxnSpPr>
          <p:cNvPr id="279" name="Google Shape;279;p29"/>
          <p:cNvCxnSpPr/>
          <p:nvPr/>
        </p:nvCxnSpPr>
        <p:spPr>
          <a:xfrm>
            <a:off x="6858000" y="3550700"/>
            <a:ext cx="0" cy="300900"/>
          </a:xfrm>
          <a:prstGeom prst="straightConnector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0"/>
          <p:cNvSpPr txBox="1"/>
          <p:nvPr>
            <p:ph type="title"/>
          </p:nvPr>
        </p:nvSpPr>
        <p:spPr>
          <a:xfrm>
            <a:off x="1233575" y="3684125"/>
            <a:ext cx="1694700" cy="44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Lotus</a:t>
            </a:r>
            <a:endParaRPr/>
          </a:p>
        </p:txBody>
      </p:sp>
      <p:sp>
        <p:nvSpPr>
          <p:cNvPr id="285" name="Google Shape;285;p30"/>
          <p:cNvSpPr txBox="1"/>
          <p:nvPr>
            <p:ph idx="6" type="title"/>
          </p:nvPr>
        </p:nvSpPr>
        <p:spPr>
          <a:xfrm>
            <a:off x="5899997" y="3684125"/>
            <a:ext cx="1694700" cy="44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Pringles</a:t>
            </a:r>
            <a:endParaRPr/>
          </a:p>
        </p:txBody>
      </p:sp>
      <p:sp>
        <p:nvSpPr>
          <p:cNvPr id="286" name="Google Shape;286;p30"/>
          <p:cNvSpPr txBox="1"/>
          <p:nvPr>
            <p:ph idx="8"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Some examples </a:t>
            </a:r>
            <a:r>
              <a:rPr lang="en">
                <a:solidFill>
                  <a:schemeClr val="accent1"/>
                </a:solidFill>
              </a:rPr>
              <a:t>⋅</a:t>
            </a:r>
            <a:endParaRPr>
              <a:solidFill>
                <a:schemeClr val="accent2"/>
              </a:solidFill>
            </a:endParaRPr>
          </a:p>
        </p:txBody>
      </p:sp>
      <p:pic>
        <p:nvPicPr>
          <p:cNvPr id="287" name="Google Shape;287;p30"/>
          <p:cNvPicPr preferRelativeResize="0"/>
          <p:nvPr/>
        </p:nvPicPr>
        <p:blipFill rotWithShape="1">
          <a:blip r:embed="rId3">
            <a:alphaModFix/>
          </a:blip>
          <a:srcRect b="8944" l="9305" r="31386" t="4294"/>
          <a:stretch/>
        </p:blipFill>
        <p:spPr>
          <a:xfrm>
            <a:off x="4929700" y="1919650"/>
            <a:ext cx="1306500" cy="1263000"/>
          </a:xfrm>
          <a:prstGeom prst="ellipse">
            <a:avLst/>
          </a:prstGeom>
          <a:noFill/>
          <a:ln cap="flat" cmpd="sng" w="38100">
            <a:solidFill>
              <a:srgbClr val="00FF00"/>
            </a:solidFill>
            <a:prstDash val="solid"/>
            <a:round/>
            <a:headEnd len="sm" w="sm" type="none"/>
            <a:tailEnd len="sm" w="sm" type="none"/>
          </a:ln>
        </p:spPr>
      </p:pic>
      <p:pic>
        <p:nvPicPr>
          <p:cNvPr id="288" name="Google Shape;288;p30"/>
          <p:cNvPicPr preferRelativeResize="0"/>
          <p:nvPr/>
        </p:nvPicPr>
        <p:blipFill>
          <a:blip r:embed="rId4">
            <a:alphaModFix/>
          </a:blip>
          <a:stretch>
            <a:fillRect/>
          </a:stretch>
        </p:blipFill>
        <p:spPr>
          <a:xfrm>
            <a:off x="7249050" y="1919500"/>
            <a:ext cx="1306500" cy="1263300"/>
          </a:xfrm>
          <a:prstGeom prst="ellipse">
            <a:avLst/>
          </a:prstGeom>
          <a:noFill/>
          <a:ln cap="flat" cmpd="sng" w="38100">
            <a:solidFill>
              <a:srgbClr val="FF0000"/>
            </a:solidFill>
            <a:prstDash val="solid"/>
            <a:round/>
            <a:headEnd len="sm" w="sm" type="none"/>
            <a:tailEnd len="sm" w="sm" type="none"/>
          </a:ln>
        </p:spPr>
      </p:pic>
      <p:pic>
        <p:nvPicPr>
          <p:cNvPr id="289" name="Google Shape;289;p30"/>
          <p:cNvPicPr preferRelativeResize="0"/>
          <p:nvPr/>
        </p:nvPicPr>
        <p:blipFill rotWithShape="1">
          <a:blip r:embed="rId5">
            <a:alphaModFix/>
          </a:blip>
          <a:srcRect b="13244" l="9820" r="9812" t="6389"/>
          <a:stretch/>
        </p:blipFill>
        <p:spPr>
          <a:xfrm>
            <a:off x="291000" y="1940250"/>
            <a:ext cx="1306500" cy="1263000"/>
          </a:xfrm>
          <a:prstGeom prst="ellipse">
            <a:avLst/>
          </a:prstGeom>
          <a:noFill/>
          <a:ln cap="flat" cmpd="sng" w="38100">
            <a:solidFill>
              <a:srgbClr val="00FF00"/>
            </a:solidFill>
            <a:prstDash val="solid"/>
            <a:round/>
            <a:headEnd len="sm" w="sm" type="none"/>
            <a:tailEnd len="sm" w="sm" type="none"/>
          </a:ln>
        </p:spPr>
      </p:pic>
      <p:pic>
        <p:nvPicPr>
          <p:cNvPr id="290" name="Google Shape;290;p30"/>
          <p:cNvPicPr preferRelativeResize="0"/>
          <p:nvPr/>
        </p:nvPicPr>
        <p:blipFill>
          <a:blip r:embed="rId6">
            <a:alphaModFix/>
          </a:blip>
          <a:stretch>
            <a:fillRect/>
          </a:stretch>
        </p:blipFill>
        <p:spPr>
          <a:xfrm>
            <a:off x="2610350" y="1919650"/>
            <a:ext cx="1306500" cy="1263000"/>
          </a:xfrm>
          <a:prstGeom prst="ellipse">
            <a:avLst/>
          </a:prstGeom>
          <a:noFill/>
          <a:ln cap="flat" cmpd="sng" w="38100">
            <a:solidFill>
              <a:srgbClr val="FF0000"/>
            </a:solidFill>
            <a:prstDash val="solid"/>
            <a:round/>
            <a:headEnd len="sm" w="sm" type="none"/>
            <a:tailEnd len="sm" w="sm" type="none"/>
          </a:ln>
        </p:spPr>
      </p:pic>
      <p:sp>
        <p:nvSpPr>
          <p:cNvPr id="291" name="Google Shape;291;p30"/>
          <p:cNvSpPr txBox="1"/>
          <p:nvPr/>
        </p:nvSpPr>
        <p:spPr>
          <a:xfrm rot="-1123294">
            <a:off x="33096" y="1557140"/>
            <a:ext cx="1175813" cy="40006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FF00"/>
                </a:solidFill>
                <a:latin typeface="Bodoni Moda Medium"/>
                <a:ea typeface="Bodoni Moda Medium"/>
                <a:cs typeface="Bodoni Moda Medium"/>
                <a:sym typeface="Bodoni Moda Medium"/>
              </a:rPr>
              <a:t>Accepted!</a:t>
            </a:r>
            <a:endParaRPr>
              <a:solidFill>
                <a:srgbClr val="00FF00"/>
              </a:solidFill>
              <a:latin typeface="Bodoni Moda Medium"/>
              <a:ea typeface="Bodoni Moda Medium"/>
              <a:cs typeface="Bodoni Moda Medium"/>
              <a:sym typeface="Bodoni Moda Medium"/>
            </a:endParaRPr>
          </a:p>
        </p:txBody>
      </p:sp>
      <p:sp>
        <p:nvSpPr>
          <p:cNvPr id="292" name="Google Shape;292;p30"/>
          <p:cNvSpPr txBox="1"/>
          <p:nvPr/>
        </p:nvSpPr>
        <p:spPr>
          <a:xfrm rot="-1123294">
            <a:off x="4691096" y="1557140"/>
            <a:ext cx="1175813" cy="40006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FF00"/>
                </a:solidFill>
                <a:latin typeface="Bodoni Moda Medium"/>
                <a:ea typeface="Bodoni Moda Medium"/>
                <a:cs typeface="Bodoni Moda Medium"/>
                <a:sym typeface="Bodoni Moda Medium"/>
              </a:rPr>
              <a:t>Accepted!</a:t>
            </a:r>
            <a:endParaRPr>
              <a:solidFill>
                <a:srgbClr val="00FF00"/>
              </a:solidFill>
              <a:latin typeface="Bodoni Moda Medium"/>
              <a:ea typeface="Bodoni Moda Medium"/>
              <a:cs typeface="Bodoni Moda Medium"/>
              <a:sym typeface="Bodoni Moda Medium"/>
            </a:endParaRPr>
          </a:p>
        </p:txBody>
      </p:sp>
      <p:sp>
        <p:nvSpPr>
          <p:cNvPr id="293" name="Google Shape;293;p30"/>
          <p:cNvSpPr txBox="1"/>
          <p:nvPr/>
        </p:nvSpPr>
        <p:spPr>
          <a:xfrm rot="-1123294">
            <a:off x="2296846" y="1557140"/>
            <a:ext cx="1175813" cy="40006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latin typeface="Bodoni Moda Medium"/>
                <a:ea typeface="Bodoni Moda Medium"/>
                <a:cs typeface="Bodoni Moda Medium"/>
                <a:sym typeface="Bodoni Moda Medium"/>
              </a:rPr>
              <a:t>Rejected</a:t>
            </a:r>
            <a:endParaRPr>
              <a:solidFill>
                <a:srgbClr val="FF0000"/>
              </a:solidFill>
              <a:latin typeface="Bodoni Moda Medium"/>
              <a:ea typeface="Bodoni Moda Medium"/>
              <a:cs typeface="Bodoni Moda Medium"/>
              <a:sym typeface="Bodoni Moda Medium"/>
            </a:endParaRPr>
          </a:p>
        </p:txBody>
      </p:sp>
      <p:sp>
        <p:nvSpPr>
          <p:cNvPr id="294" name="Google Shape;294;p30"/>
          <p:cNvSpPr txBox="1"/>
          <p:nvPr/>
        </p:nvSpPr>
        <p:spPr>
          <a:xfrm rot="-1123294">
            <a:off x="7000046" y="1557140"/>
            <a:ext cx="1175813" cy="400065"/>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00"/>
                </a:solidFill>
                <a:latin typeface="Bodoni Moda Medium"/>
                <a:ea typeface="Bodoni Moda Medium"/>
                <a:cs typeface="Bodoni Moda Medium"/>
                <a:sym typeface="Bodoni Moda Medium"/>
              </a:rPr>
              <a:t>Rejected</a:t>
            </a:r>
            <a:endParaRPr>
              <a:solidFill>
                <a:srgbClr val="FF0000"/>
              </a:solidFill>
              <a:latin typeface="Bodoni Moda Medium"/>
              <a:ea typeface="Bodoni Moda Medium"/>
              <a:cs typeface="Bodoni Moda Medium"/>
              <a:sym typeface="Bodoni Moda Medium"/>
            </a:endParaRPr>
          </a:p>
        </p:txBody>
      </p:sp>
      <p:cxnSp>
        <p:nvCxnSpPr>
          <p:cNvPr id="295" name="Google Shape;295;p30"/>
          <p:cNvCxnSpPr/>
          <p:nvPr/>
        </p:nvCxnSpPr>
        <p:spPr>
          <a:xfrm rot="10800000">
            <a:off x="1724525" y="4128125"/>
            <a:ext cx="712800" cy="0"/>
          </a:xfrm>
          <a:prstGeom prst="straightConnector1">
            <a:avLst/>
          </a:prstGeom>
          <a:noFill/>
          <a:ln cap="flat" cmpd="sng" w="9525">
            <a:solidFill>
              <a:schemeClr val="accent1"/>
            </a:solidFill>
            <a:prstDash val="solid"/>
            <a:round/>
            <a:headEnd len="med" w="med" type="none"/>
            <a:tailEnd len="med" w="med" type="none"/>
          </a:ln>
        </p:spPr>
      </p:cxnSp>
      <p:cxnSp>
        <p:nvCxnSpPr>
          <p:cNvPr id="296" name="Google Shape;296;p30"/>
          <p:cNvCxnSpPr/>
          <p:nvPr/>
        </p:nvCxnSpPr>
        <p:spPr>
          <a:xfrm rot="10800000">
            <a:off x="6190750" y="4128125"/>
            <a:ext cx="11268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1"/>
          <p:cNvSpPr txBox="1"/>
          <p:nvPr>
            <p:ph type="title"/>
          </p:nvPr>
        </p:nvSpPr>
        <p:spPr>
          <a:xfrm>
            <a:off x="4665800" y="2162550"/>
            <a:ext cx="4386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Implementation</a:t>
            </a:r>
            <a:endParaRPr sz="4200"/>
          </a:p>
        </p:txBody>
      </p:sp>
      <p:sp>
        <p:nvSpPr>
          <p:cNvPr id="302" name="Google Shape;302;p31"/>
          <p:cNvSpPr txBox="1"/>
          <p:nvPr>
            <p:ph idx="2" type="title"/>
          </p:nvPr>
        </p:nvSpPr>
        <p:spPr>
          <a:xfrm>
            <a:off x="5668550" y="1280050"/>
            <a:ext cx="2371800" cy="9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solidFill>
                  <a:schemeClr val="accent1"/>
                </a:solidFill>
              </a:rPr>
              <a:t>⋅</a:t>
            </a:r>
            <a:r>
              <a:rPr lang="en" sz="5500"/>
              <a:t> 03 </a:t>
            </a:r>
            <a:r>
              <a:rPr lang="en" sz="5500">
                <a:solidFill>
                  <a:schemeClr val="accent1"/>
                </a:solidFill>
              </a:rPr>
              <a:t>⋅</a:t>
            </a:r>
            <a:endParaRPr b="1" sz="5500">
              <a:solidFill>
                <a:schemeClr val="accent1"/>
              </a:solidFill>
              <a:latin typeface="Bodoni Moda"/>
              <a:ea typeface="Bodoni Moda"/>
              <a:cs typeface="Bodoni Moda"/>
              <a:sym typeface="Bodoni Moda"/>
            </a:endParaRPr>
          </a:p>
        </p:txBody>
      </p:sp>
      <p:cxnSp>
        <p:nvCxnSpPr>
          <p:cNvPr id="303" name="Google Shape;303;p31"/>
          <p:cNvCxnSpPr/>
          <p:nvPr/>
        </p:nvCxnSpPr>
        <p:spPr>
          <a:xfrm rot="10800000">
            <a:off x="6498050" y="3133150"/>
            <a:ext cx="712800" cy="0"/>
          </a:xfrm>
          <a:prstGeom prst="straightConnector1">
            <a:avLst/>
          </a:prstGeom>
          <a:noFill/>
          <a:ln cap="flat" cmpd="sng" w="9525">
            <a:solidFill>
              <a:schemeClr val="accent1"/>
            </a:solidFill>
            <a:prstDash val="solid"/>
            <a:round/>
            <a:headEnd len="med" w="med" type="none"/>
            <a:tailEnd len="med" w="med" type="none"/>
          </a:ln>
        </p:spPr>
      </p:cxnSp>
      <p:sp>
        <p:nvSpPr>
          <p:cNvPr id="304" name="Google Shape;304;p31"/>
          <p:cNvSpPr txBox="1"/>
          <p:nvPr>
            <p:ph type="title"/>
          </p:nvPr>
        </p:nvSpPr>
        <p:spPr>
          <a:xfrm>
            <a:off x="1403849" y="47253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rPr>
              <a:t>➻</a:t>
            </a:r>
            <a:endParaRPr sz="2000">
              <a:solidFill>
                <a:schemeClr val="accent1"/>
              </a:solidFill>
            </a:endParaRPr>
          </a:p>
        </p:txBody>
      </p:sp>
      <p:sp>
        <p:nvSpPr>
          <p:cNvPr id="305" name="Google Shape;305;p31"/>
          <p:cNvSpPr txBox="1"/>
          <p:nvPr>
            <p:ph type="title"/>
          </p:nvPr>
        </p:nvSpPr>
        <p:spPr>
          <a:xfrm>
            <a:off x="5972300" y="137700"/>
            <a:ext cx="1764300" cy="28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a:t>
            </a:r>
            <a:endParaRPr sz="2000"/>
          </a:p>
        </p:txBody>
      </p:sp>
      <p:sp>
        <p:nvSpPr>
          <p:cNvPr id="306" name="Google Shape;306;p31"/>
          <p:cNvSpPr txBox="1"/>
          <p:nvPr>
            <p:ph idx="1" type="subTitle"/>
          </p:nvPr>
        </p:nvSpPr>
        <p:spPr>
          <a:xfrm>
            <a:off x="169100" y="418200"/>
            <a:ext cx="4206900" cy="430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Data set:</a:t>
            </a:r>
            <a:endParaRPr sz="2500"/>
          </a:p>
          <a:p>
            <a:pPr indent="0" lvl="0" marL="0" rtl="0" algn="ctr">
              <a:spcBef>
                <a:spcPts val="0"/>
              </a:spcBef>
              <a:spcAft>
                <a:spcPts val="0"/>
              </a:spcAft>
              <a:buNone/>
            </a:pPr>
            <a:r>
              <a:rPr lang="en" sz="2200"/>
              <a:t>7 : 3 ratio of training set and test set</a:t>
            </a:r>
            <a:endParaRPr sz="2200"/>
          </a:p>
          <a:p>
            <a:pPr indent="0" lvl="0" marL="0" rtl="0" algn="ctr">
              <a:spcBef>
                <a:spcPts val="0"/>
              </a:spcBef>
              <a:spcAft>
                <a:spcPts val="0"/>
              </a:spcAft>
              <a:buNone/>
            </a:pPr>
            <a:r>
              <a:t/>
            </a:r>
            <a:endParaRPr sz="2500"/>
          </a:p>
          <a:p>
            <a:pPr indent="0" lvl="0" marL="0" rtl="0" algn="ctr">
              <a:spcBef>
                <a:spcPts val="0"/>
              </a:spcBef>
              <a:spcAft>
                <a:spcPts val="0"/>
              </a:spcAft>
              <a:buNone/>
            </a:pPr>
            <a:r>
              <a:rPr lang="en" sz="2500"/>
              <a:t>MLP:</a:t>
            </a:r>
            <a:endParaRPr sz="2500"/>
          </a:p>
          <a:p>
            <a:pPr indent="0" lvl="0" marL="0" rtl="0" algn="ctr">
              <a:spcBef>
                <a:spcPts val="0"/>
              </a:spcBef>
              <a:spcAft>
                <a:spcPts val="0"/>
              </a:spcAft>
              <a:buNone/>
            </a:pPr>
            <a:r>
              <a:rPr lang="en" sz="2200"/>
              <a:t>Brand classification</a:t>
            </a:r>
            <a:endParaRPr sz="2200"/>
          </a:p>
          <a:p>
            <a:pPr indent="0" lvl="0" marL="0" rtl="0" algn="ctr">
              <a:spcBef>
                <a:spcPts val="0"/>
              </a:spcBef>
              <a:spcAft>
                <a:spcPts val="0"/>
              </a:spcAft>
              <a:buNone/>
            </a:pPr>
            <a:r>
              <a:rPr lang="en" sz="2200"/>
              <a:t>Type classification</a:t>
            </a:r>
            <a:endParaRPr sz="2200"/>
          </a:p>
          <a:p>
            <a:pPr indent="0" lvl="0" marL="0" rtl="0" algn="ctr">
              <a:spcBef>
                <a:spcPts val="0"/>
              </a:spcBef>
              <a:spcAft>
                <a:spcPts val="0"/>
              </a:spcAft>
              <a:buNone/>
            </a:pPr>
            <a:r>
              <a:t/>
            </a:r>
            <a:endParaRPr sz="2500"/>
          </a:p>
          <a:p>
            <a:pPr indent="0" lvl="0" marL="0" rtl="0" algn="ctr">
              <a:spcBef>
                <a:spcPts val="0"/>
              </a:spcBef>
              <a:spcAft>
                <a:spcPts val="0"/>
              </a:spcAft>
              <a:buNone/>
            </a:pPr>
            <a:r>
              <a:rPr lang="en" sz="2500"/>
              <a:t>CNN:</a:t>
            </a:r>
            <a:endParaRPr sz="2500"/>
          </a:p>
          <a:p>
            <a:pPr indent="0" lvl="0" marL="0" rtl="0" algn="ctr">
              <a:spcBef>
                <a:spcPts val="0"/>
              </a:spcBef>
              <a:spcAft>
                <a:spcPts val="0"/>
              </a:spcAft>
              <a:buNone/>
            </a:pPr>
            <a:r>
              <a:rPr lang="en" sz="2200"/>
              <a:t>Brand classification</a:t>
            </a:r>
            <a:endParaRPr sz="2200"/>
          </a:p>
          <a:p>
            <a:pPr indent="0" lvl="0" marL="0" rtl="0" algn="ctr">
              <a:spcBef>
                <a:spcPts val="0"/>
              </a:spcBef>
              <a:spcAft>
                <a:spcPts val="0"/>
              </a:spcAft>
              <a:buNone/>
            </a:pPr>
            <a:r>
              <a:rPr lang="en" sz="2200"/>
              <a:t>Type classification</a:t>
            </a:r>
            <a:endParaRPr sz="2200"/>
          </a:p>
          <a:p>
            <a:pPr indent="0" lvl="0" marL="0" rtl="0" algn="l">
              <a:spcBef>
                <a:spcPts val="0"/>
              </a:spcBef>
              <a:spcAft>
                <a:spcPts val="0"/>
              </a:spcAft>
              <a:buNone/>
            </a:pPr>
            <a:r>
              <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t/>
            </a:r>
            <a:endParaRPr sz="1800"/>
          </a:p>
          <a:p>
            <a:pPr indent="0" lvl="0" marL="0" rtl="0" algn="ctr">
              <a:spcBef>
                <a:spcPts val="0"/>
              </a:spcBef>
              <a:spcAft>
                <a:spcPts val="0"/>
              </a:spcAft>
              <a:buNone/>
            </a:pPr>
            <a:r>
              <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2"/>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MLP Model</a:t>
            </a:r>
            <a:r>
              <a:rPr lang="en">
                <a:solidFill>
                  <a:schemeClr val="accent2"/>
                </a:solidFill>
              </a:rPr>
              <a:t> </a:t>
            </a:r>
            <a:r>
              <a:rPr lang="en">
                <a:solidFill>
                  <a:schemeClr val="accent1"/>
                </a:solidFill>
              </a:rPr>
              <a:t>⋅</a:t>
            </a:r>
            <a:endParaRPr>
              <a:solidFill>
                <a:schemeClr val="accent2"/>
              </a:solidFill>
            </a:endParaRPr>
          </a:p>
        </p:txBody>
      </p:sp>
      <p:sp>
        <p:nvSpPr>
          <p:cNvPr id="312" name="Google Shape;312;p32"/>
          <p:cNvSpPr txBox="1"/>
          <p:nvPr/>
        </p:nvSpPr>
        <p:spPr>
          <a:xfrm>
            <a:off x="468425" y="2856475"/>
            <a:ext cx="23565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3-layer MLP network</a:t>
            </a:r>
            <a:endParaRPr sz="2300">
              <a:solidFill>
                <a:schemeClr val="accent1"/>
              </a:solidFill>
              <a:latin typeface="Bodoni Moda SemiBold"/>
              <a:ea typeface="Bodoni Moda SemiBold"/>
              <a:cs typeface="Bodoni Moda SemiBold"/>
              <a:sym typeface="Bodoni Moda SemiBold"/>
            </a:endParaRPr>
          </a:p>
        </p:txBody>
      </p:sp>
      <p:sp>
        <p:nvSpPr>
          <p:cNvPr id="313" name="Google Shape;313;p32"/>
          <p:cNvSpPr txBox="1"/>
          <p:nvPr/>
        </p:nvSpPr>
        <p:spPr>
          <a:xfrm>
            <a:off x="713225" y="1839425"/>
            <a:ext cx="18669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a:t>
            </a:r>
            <a:r>
              <a:rPr lang="en" sz="2300">
                <a:solidFill>
                  <a:srgbClr val="8E732E"/>
                </a:solidFill>
                <a:latin typeface="Bodoni Moda SemiBold"/>
                <a:ea typeface="Bodoni Moda SemiBold"/>
                <a:cs typeface="Bodoni Moda SemiBold"/>
                <a:sym typeface="Bodoni Moda SemiBold"/>
              </a:rPr>
              <a:t> </a:t>
            </a:r>
            <a:r>
              <a:rPr lang="en" sz="2300">
                <a:solidFill>
                  <a:schemeClr val="accent2"/>
                </a:solidFill>
                <a:latin typeface="Bodoni Moda SemiBold"/>
                <a:ea typeface="Bodoni Moda SemiBold"/>
                <a:cs typeface="Bodoni Moda SemiBold"/>
                <a:sym typeface="Bodoni Moda SemiBold"/>
              </a:rPr>
              <a:t>01</a:t>
            </a:r>
            <a:r>
              <a:rPr lang="en" sz="2300">
                <a:solidFill>
                  <a:srgbClr val="8E732E"/>
                </a:solidFill>
                <a:latin typeface="Bodoni Moda SemiBold"/>
                <a:ea typeface="Bodoni Moda SemiBold"/>
                <a:cs typeface="Bodoni Moda SemiBold"/>
                <a:sym typeface="Bodoni Moda SemiBold"/>
              </a:rPr>
              <a:t> </a:t>
            </a:r>
            <a:r>
              <a:rPr lang="en" sz="2300">
                <a:solidFill>
                  <a:schemeClr val="accent1"/>
                </a:solidFill>
                <a:latin typeface="Bodoni Moda SemiBold"/>
                <a:ea typeface="Bodoni Moda SemiBold"/>
                <a:cs typeface="Bodoni Moda SemiBold"/>
                <a:sym typeface="Bodoni Moda SemiBold"/>
              </a:rPr>
              <a:t>⋅</a:t>
            </a:r>
            <a:endParaRPr sz="2300">
              <a:solidFill>
                <a:schemeClr val="accent1"/>
              </a:solidFill>
              <a:latin typeface="Bodoni Moda SemiBold"/>
              <a:ea typeface="Bodoni Moda SemiBold"/>
              <a:cs typeface="Bodoni Moda SemiBold"/>
              <a:sym typeface="Bodoni Moda SemiBold"/>
            </a:endParaRPr>
          </a:p>
        </p:txBody>
      </p:sp>
      <p:sp>
        <p:nvSpPr>
          <p:cNvPr id="314" name="Google Shape;314;p32"/>
          <p:cNvSpPr/>
          <p:nvPr/>
        </p:nvSpPr>
        <p:spPr>
          <a:xfrm>
            <a:off x="1606025" y="2531100"/>
            <a:ext cx="81300" cy="8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txBox="1"/>
          <p:nvPr/>
        </p:nvSpPr>
        <p:spPr>
          <a:xfrm>
            <a:off x="3638550" y="2840400"/>
            <a:ext cx="18669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Parameters</a:t>
            </a:r>
            <a:endParaRPr sz="2300">
              <a:solidFill>
                <a:schemeClr val="accent1"/>
              </a:solidFill>
              <a:latin typeface="Bodoni Moda SemiBold"/>
              <a:ea typeface="Bodoni Moda SemiBold"/>
              <a:cs typeface="Bodoni Moda SemiBold"/>
              <a:sym typeface="Bodoni Moda SemiBold"/>
            </a:endParaRPr>
          </a:p>
        </p:txBody>
      </p:sp>
      <p:sp>
        <p:nvSpPr>
          <p:cNvPr id="316" name="Google Shape;316;p32"/>
          <p:cNvSpPr txBox="1"/>
          <p:nvPr/>
        </p:nvSpPr>
        <p:spPr>
          <a:xfrm>
            <a:off x="3638550" y="3273399"/>
            <a:ext cx="1866900" cy="65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Bodoni Moda Medium"/>
                <a:ea typeface="Bodoni Moda Medium"/>
                <a:cs typeface="Bodoni Moda Medium"/>
                <a:sym typeface="Bodoni Moda Medium"/>
              </a:rPr>
              <a:t>Batchsize = 50</a:t>
            </a:r>
            <a:endParaRPr>
              <a:solidFill>
                <a:schemeClr val="accent1"/>
              </a:solidFill>
              <a:latin typeface="Bodoni Moda Medium"/>
              <a:ea typeface="Bodoni Moda Medium"/>
              <a:cs typeface="Bodoni Moda Medium"/>
              <a:sym typeface="Bodoni Moda Medium"/>
            </a:endParaRPr>
          </a:p>
          <a:p>
            <a:pPr indent="0" lvl="0" marL="0" rtl="0" algn="ctr">
              <a:spcBef>
                <a:spcPts val="0"/>
              </a:spcBef>
              <a:spcAft>
                <a:spcPts val="0"/>
              </a:spcAft>
              <a:buNone/>
            </a:pPr>
            <a:r>
              <a:rPr lang="en">
                <a:solidFill>
                  <a:schemeClr val="accent1"/>
                </a:solidFill>
                <a:latin typeface="Bodoni Moda Medium"/>
                <a:ea typeface="Bodoni Moda Medium"/>
                <a:cs typeface="Bodoni Moda Medium"/>
                <a:sym typeface="Bodoni Moda Medium"/>
              </a:rPr>
              <a:t>Learning rate = 0.01</a:t>
            </a:r>
            <a:endParaRPr>
              <a:solidFill>
                <a:schemeClr val="accent1"/>
              </a:solidFill>
              <a:latin typeface="Bodoni Moda Medium"/>
              <a:ea typeface="Bodoni Moda Medium"/>
              <a:cs typeface="Bodoni Moda Medium"/>
              <a:sym typeface="Bodoni Moda Medium"/>
            </a:endParaRPr>
          </a:p>
        </p:txBody>
      </p:sp>
      <p:sp>
        <p:nvSpPr>
          <p:cNvPr id="317" name="Google Shape;317;p32"/>
          <p:cNvSpPr txBox="1"/>
          <p:nvPr/>
        </p:nvSpPr>
        <p:spPr>
          <a:xfrm>
            <a:off x="3638550" y="1839425"/>
            <a:ext cx="18669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a:t>
            </a:r>
            <a:r>
              <a:rPr lang="en" sz="2300">
                <a:solidFill>
                  <a:srgbClr val="8E732E"/>
                </a:solidFill>
                <a:latin typeface="Bodoni Moda SemiBold"/>
                <a:ea typeface="Bodoni Moda SemiBold"/>
                <a:cs typeface="Bodoni Moda SemiBold"/>
                <a:sym typeface="Bodoni Moda SemiBold"/>
              </a:rPr>
              <a:t> </a:t>
            </a:r>
            <a:r>
              <a:rPr lang="en" sz="2300">
                <a:solidFill>
                  <a:schemeClr val="accent2"/>
                </a:solidFill>
                <a:latin typeface="Bodoni Moda SemiBold"/>
                <a:ea typeface="Bodoni Moda SemiBold"/>
                <a:cs typeface="Bodoni Moda SemiBold"/>
                <a:sym typeface="Bodoni Moda SemiBold"/>
              </a:rPr>
              <a:t>02</a:t>
            </a:r>
            <a:r>
              <a:rPr lang="en" sz="2300">
                <a:solidFill>
                  <a:srgbClr val="8E732E"/>
                </a:solidFill>
                <a:latin typeface="Bodoni Moda SemiBold"/>
                <a:ea typeface="Bodoni Moda SemiBold"/>
                <a:cs typeface="Bodoni Moda SemiBold"/>
                <a:sym typeface="Bodoni Moda SemiBold"/>
              </a:rPr>
              <a:t> </a:t>
            </a:r>
            <a:r>
              <a:rPr lang="en" sz="2300">
                <a:solidFill>
                  <a:schemeClr val="accent1"/>
                </a:solidFill>
                <a:latin typeface="Bodoni Moda SemiBold"/>
                <a:ea typeface="Bodoni Moda SemiBold"/>
                <a:cs typeface="Bodoni Moda SemiBold"/>
                <a:sym typeface="Bodoni Moda SemiBold"/>
              </a:rPr>
              <a:t>⋅</a:t>
            </a:r>
            <a:endParaRPr sz="2300">
              <a:solidFill>
                <a:schemeClr val="accent1"/>
              </a:solidFill>
              <a:latin typeface="Bodoni Moda SemiBold"/>
              <a:ea typeface="Bodoni Moda SemiBold"/>
              <a:cs typeface="Bodoni Moda SemiBold"/>
              <a:sym typeface="Bodoni Moda SemiBold"/>
            </a:endParaRPr>
          </a:p>
        </p:txBody>
      </p:sp>
      <p:sp>
        <p:nvSpPr>
          <p:cNvPr id="318" name="Google Shape;318;p32"/>
          <p:cNvSpPr/>
          <p:nvPr/>
        </p:nvSpPr>
        <p:spPr>
          <a:xfrm>
            <a:off x="4531350" y="2531100"/>
            <a:ext cx="81300" cy="8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2"/>
          <p:cNvSpPr txBox="1"/>
          <p:nvPr/>
        </p:nvSpPr>
        <p:spPr>
          <a:xfrm>
            <a:off x="6413875" y="2840400"/>
            <a:ext cx="21423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Training loop</a:t>
            </a:r>
            <a:endParaRPr sz="2300">
              <a:solidFill>
                <a:schemeClr val="accent1"/>
              </a:solidFill>
              <a:latin typeface="Bodoni Moda SemiBold"/>
              <a:ea typeface="Bodoni Moda SemiBold"/>
              <a:cs typeface="Bodoni Moda SemiBold"/>
              <a:sym typeface="Bodoni Moda SemiBold"/>
            </a:endParaRPr>
          </a:p>
        </p:txBody>
      </p:sp>
      <p:sp>
        <p:nvSpPr>
          <p:cNvPr id="320" name="Google Shape;320;p32"/>
          <p:cNvSpPr txBox="1"/>
          <p:nvPr/>
        </p:nvSpPr>
        <p:spPr>
          <a:xfrm>
            <a:off x="6551575" y="3434499"/>
            <a:ext cx="1866900" cy="33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Bodoni Moda Medium"/>
                <a:ea typeface="Bodoni Moda Medium"/>
                <a:cs typeface="Bodoni Moda Medium"/>
                <a:sym typeface="Bodoni Moda Medium"/>
              </a:rPr>
              <a:t>Epoch = 50</a:t>
            </a:r>
            <a:endParaRPr>
              <a:solidFill>
                <a:schemeClr val="accent1"/>
              </a:solidFill>
              <a:latin typeface="Bodoni Moda Medium"/>
              <a:ea typeface="Bodoni Moda Medium"/>
              <a:cs typeface="Bodoni Moda Medium"/>
              <a:sym typeface="Bodoni Moda Medium"/>
            </a:endParaRPr>
          </a:p>
        </p:txBody>
      </p:sp>
      <p:sp>
        <p:nvSpPr>
          <p:cNvPr id="321" name="Google Shape;321;p32"/>
          <p:cNvSpPr txBox="1"/>
          <p:nvPr/>
        </p:nvSpPr>
        <p:spPr>
          <a:xfrm>
            <a:off x="6563875" y="1839425"/>
            <a:ext cx="18669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a:t>
            </a:r>
            <a:r>
              <a:rPr lang="en" sz="2300">
                <a:solidFill>
                  <a:srgbClr val="8E732E"/>
                </a:solidFill>
                <a:latin typeface="Bodoni Moda SemiBold"/>
                <a:ea typeface="Bodoni Moda SemiBold"/>
                <a:cs typeface="Bodoni Moda SemiBold"/>
                <a:sym typeface="Bodoni Moda SemiBold"/>
              </a:rPr>
              <a:t> </a:t>
            </a:r>
            <a:r>
              <a:rPr lang="en" sz="2300">
                <a:solidFill>
                  <a:schemeClr val="accent2"/>
                </a:solidFill>
                <a:latin typeface="Bodoni Moda SemiBold"/>
                <a:ea typeface="Bodoni Moda SemiBold"/>
                <a:cs typeface="Bodoni Moda SemiBold"/>
                <a:sym typeface="Bodoni Moda SemiBold"/>
              </a:rPr>
              <a:t>03</a:t>
            </a:r>
            <a:r>
              <a:rPr lang="en" sz="2300">
                <a:solidFill>
                  <a:srgbClr val="8E732E"/>
                </a:solidFill>
                <a:latin typeface="Bodoni Moda SemiBold"/>
                <a:ea typeface="Bodoni Moda SemiBold"/>
                <a:cs typeface="Bodoni Moda SemiBold"/>
                <a:sym typeface="Bodoni Moda SemiBold"/>
              </a:rPr>
              <a:t> </a:t>
            </a:r>
            <a:r>
              <a:rPr lang="en" sz="2300">
                <a:solidFill>
                  <a:schemeClr val="accent1"/>
                </a:solidFill>
                <a:latin typeface="Bodoni Moda SemiBold"/>
                <a:ea typeface="Bodoni Moda SemiBold"/>
                <a:cs typeface="Bodoni Moda SemiBold"/>
                <a:sym typeface="Bodoni Moda SemiBold"/>
              </a:rPr>
              <a:t>⋅</a:t>
            </a:r>
            <a:endParaRPr sz="2300">
              <a:solidFill>
                <a:schemeClr val="accent1"/>
              </a:solidFill>
              <a:latin typeface="Bodoni Moda SemiBold"/>
              <a:ea typeface="Bodoni Moda SemiBold"/>
              <a:cs typeface="Bodoni Moda SemiBold"/>
              <a:sym typeface="Bodoni Moda SemiBold"/>
            </a:endParaRPr>
          </a:p>
        </p:txBody>
      </p:sp>
      <p:sp>
        <p:nvSpPr>
          <p:cNvPr id="322" name="Google Shape;322;p32"/>
          <p:cNvSpPr/>
          <p:nvPr/>
        </p:nvSpPr>
        <p:spPr>
          <a:xfrm>
            <a:off x="7456675" y="2531100"/>
            <a:ext cx="81300" cy="8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3" name="Google Shape;323;p32"/>
          <p:cNvCxnSpPr>
            <a:stCxn id="314" idx="6"/>
            <a:endCxn id="318" idx="2"/>
          </p:cNvCxnSpPr>
          <p:nvPr/>
        </p:nvCxnSpPr>
        <p:spPr>
          <a:xfrm>
            <a:off x="1687325" y="2571750"/>
            <a:ext cx="2844000" cy="0"/>
          </a:xfrm>
          <a:prstGeom prst="straightConnector1">
            <a:avLst/>
          </a:prstGeom>
          <a:noFill/>
          <a:ln cap="flat" cmpd="sng" w="9525">
            <a:solidFill>
              <a:schemeClr val="accent1"/>
            </a:solidFill>
            <a:prstDash val="solid"/>
            <a:round/>
            <a:headEnd len="med" w="med" type="none"/>
            <a:tailEnd len="med" w="med" type="none"/>
          </a:ln>
        </p:spPr>
      </p:cxnSp>
      <p:cxnSp>
        <p:nvCxnSpPr>
          <p:cNvPr id="324" name="Google Shape;324;p32"/>
          <p:cNvCxnSpPr>
            <a:stCxn id="318" idx="6"/>
            <a:endCxn id="322" idx="2"/>
          </p:cNvCxnSpPr>
          <p:nvPr/>
        </p:nvCxnSpPr>
        <p:spPr>
          <a:xfrm>
            <a:off x="4612650" y="2571750"/>
            <a:ext cx="28440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pic>
        <p:nvPicPr>
          <p:cNvPr id="329" name="Google Shape;329;p33"/>
          <p:cNvPicPr preferRelativeResize="0"/>
          <p:nvPr/>
        </p:nvPicPr>
        <p:blipFill>
          <a:blip r:embed="rId3">
            <a:alphaModFix/>
          </a:blip>
          <a:stretch>
            <a:fillRect/>
          </a:stretch>
        </p:blipFill>
        <p:spPr>
          <a:xfrm>
            <a:off x="6255675" y="1247050"/>
            <a:ext cx="2698174" cy="3299924"/>
          </a:xfrm>
          <a:prstGeom prst="rect">
            <a:avLst/>
          </a:prstGeom>
          <a:noFill/>
          <a:ln>
            <a:noFill/>
          </a:ln>
        </p:spPr>
      </p:pic>
      <p:pic>
        <p:nvPicPr>
          <p:cNvPr id="330" name="Google Shape;330;p33"/>
          <p:cNvPicPr preferRelativeResize="0"/>
          <p:nvPr/>
        </p:nvPicPr>
        <p:blipFill>
          <a:blip r:embed="rId4">
            <a:alphaModFix/>
          </a:blip>
          <a:stretch>
            <a:fillRect/>
          </a:stretch>
        </p:blipFill>
        <p:spPr>
          <a:xfrm>
            <a:off x="3586446" y="1247050"/>
            <a:ext cx="2669228" cy="3299925"/>
          </a:xfrm>
          <a:prstGeom prst="rect">
            <a:avLst/>
          </a:prstGeom>
          <a:noFill/>
          <a:ln>
            <a:noFill/>
          </a:ln>
        </p:spPr>
      </p:pic>
      <p:sp>
        <p:nvSpPr>
          <p:cNvPr id="331" name="Google Shape;331;p33"/>
          <p:cNvSpPr txBox="1"/>
          <p:nvPr>
            <p:ph type="title"/>
          </p:nvPr>
        </p:nvSpPr>
        <p:spPr>
          <a:xfrm>
            <a:off x="713225" y="539500"/>
            <a:ext cx="77175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 </a:t>
            </a:r>
            <a:r>
              <a:rPr lang="en"/>
              <a:t>MLP Model</a:t>
            </a:r>
            <a:r>
              <a:rPr lang="en">
                <a:solidFill>
                  <a:schemeClr val="accent2"/>
                </a:solidFill>
              </a:rPr>
              <a:t> </a:t>
            </a:r>
            <a:r>
              <a:rPr lang="en">
                <a:solidFill>
                  <a:schemeClr val="accent1"/>
                </a:solidFill>
              </a:rPr>
              <a:t>⋅</a:t>
            </a:r>
            <a:endParaRPr>
              <a:solidFill>
                <a:schemeClr val="accent2"/>
              </a:solidFill>
            </a:endParaRPr>
          </a:p>
        </p:txBody>
      </p:sp>
      <p:sp>
        <p:nvSpPr>
          <p:cNvPr id="332" name="Google Shape;332;p33"/>
          <p:cNvSpPr txBox="1"/>
          <p:nvPr/>
        </p:nvSpPr>
        <p:spPr>
          <a:xfrm>
            <a:off x="713225" y="2948025"/>
            <a:ext cx="18669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Random Image Test</a:t>
            </a:r>
            <a:endParaRPr sz="2300">
              <a:solidFill>
                <a:schemeClr val="accent1"/>
              </a:solidFill>
              <a:latin typeface="Bodoni Moda SemiBold"/>
              <a:ea typeface="Bodoni Moda SemiBold"/>
              <a:cs typeface="Bodoni Moda SemiBold"/>
              <a:sym typeface="Bodoni Moda SemiBold"/>
            </a:endParaRPr>
          </a:p>
        </p:txBody>
      </p:sp>
      <p:sp>
        <p:nvSpPr>
          <p:cNvPr id="333" name="Google Shape;333;p33"/>
          <p:cNvSpPr txBox="1"/>
          <p:nvPr/>
        </p:nvSpPr>
        <p:spPr>
          <a:xfrm>
            <a:off x="713225" y="1839425"/>
            <a:ext cx="1866900" cy="44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1"/>
                </a:solidFill>
                <a:latin typeface="Bodoni Moda SemiBold"/>
                <a:ea typeface="Bodoni Moda SemiBold"/>
                <a:cs typeface="Bodoni Moda SemiBold"/>
                <a:sym typeface="Bodoni Moda SemiBold"/>
              </a:rPr>
              <a:t>⋅</a:t>
            </a:r>
            <a:r>
              <a:rPr lang="en" sz="2300">
                <a:solidFill>
                  <a:srgbClr val="8E732E"/>
                </a:solidFill>
                <a:latin typeface="Bodoni Moda SemiBold"/>
                <a:ea typeface="Bodoni Moda SemiBold"/>
                <a:cs typeface="Bodoni Moda SemiBold"/>
                <a:sym typeface="Bodoni Moda SemiBold"/>
              </a:rPr>
              <a:t> </a:t>
            </a:r>
            <a:r>
              <a:rPr lang="en" sz="2300">
                <a:solidFill>
                  <a:schemeClr val="accent2"/>
                </a:solidFill>
                <a:latin typeface="Bodoni Moda SemiBold"/>
                <a:ea typeface="Bodoni Moda SemiBold"/>
                <a:cs typeface="Bodoni Moda SemiBold"/>
                <a:sym typeface="Bodoni Moda SemiBold"/>
              </a:rPr>
              <a:t>04</a:t>
            </a:r>
            <a:r>
              <a:rPr lang="en" sz="2300">
                <a:solidFill>
                  <a:srgbClr val="8E732E"/>
                </a:solidFill>
                <a:latin typeface="Bodoni Moda SemiBold"/>
                <a:ea typeface="Bodoni Moda SemiBold"/>
                <a:cs typeface="Bodoni Moda SemiBold"/>
                <a:sym typeface="Bodoni Moda SemiBold"/>
              </a:rPr>
              <a:t> </a:t>
            </a:r>
            <a:r>
              <a:rPr lang="en" sz="2300">
                <a:solidFill>
                  <a:schemeClr val="accent1"/>
                </a:solidFill>
                <a:latin typeface="Bodoni Moda SemiBold"/>
                <a:ea typeface="Bodoni Moda SemiBold"/>
                <a:cs typeface="Bodoni Moda SemiBold"/>
                <a:sym typeface="Bodoni Moda SemiBold"/>
              </a:rPr>
              <a:t>⋅</a:t>
            </a:r>
            <a:endParaRPr sz="2300">
              <a:solidFill>
                <a:schemeClr val="accent1"/>
              </a:solidFill>
              <a:latin typeface="Bodoni Moda SemiBold"/>
              <a:ea typeface="Bodoni Moda SemiBold"/>
              <a:cs typeface="Bodoni Moda SemiBold"/>
              <a:sym typeface="Bodoni Moda SemiBold"/>
            </a:endParaRPr>
          </a:p>
        </p:txBody>
      </p:sp>
      <p:sp>
        <p:nvSpPr>
          <p:cNvPr id="334" name="Google Shape;334;p33"/>
          <p:cNvSpPr/>
          <p:nvPr/>
        </p:nvSpPr>
        <p:spPr>
          <a:xfrm>
            <a:off x="1606025" y="2531100"/>
            <a:ext cx="81300" cy="81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5" name="Google Shape;335;p33"/>
          <p:cNvCxnSpPr/>
          <p:nvPr/>
        </p:nvCxnSpPr>
        <p:spPr>
          <a:xfrm>
            <a:off x="1687325" y="2571750"/>
            <a:ext cx="1578300" cy="1500"/>
          </a:xfrm>
          <a:prstGeom prst="straightConnector1">
            <a:avLst/>
          </a:prstGeom>
          <a:noFill/>
          <a:ln cap="flat" cmpd="sng" w="9525">
            <a:solidFill>
              <a:schemeClr val="accent1"/>
            </a:solidFill>
            <a:prstDash val="solid"/>
            <a:round/>
            <a:headEnd len="med" w="med" type="none"/>
            <a:tailEnd len="med" w="med" type="triangle"/>
          </a:ln>
        </p:spPr>
      </p:cxnSp>
      <p:cxnSp>
        <p:nvCxnSpPr>
          <p:cNvPr id="336" name="Google Shape;336;p33"/>
          <p:cNvCxnSpPr>
            <a:endCxn id="334" idx="2"/>
          </p:cNvCxnSpPr>
          <p:nvPr/>
        </p:nvCxnSpPr>
        <p:spPr>
          <a:xfrm>
            <a:off x="-175" y="2571750"/>
            <a:ext cx="1606200" cy="0"/>
          </a:xfrm>
          <a:prstGeom prst="straightConnector1">
            <a:avLst/>
          </a:prstGeom>
          <a:noFill/>
          <a:ln cap="flat" cmpd="sng" w="9525">
            <a:solidFill>
              <a:schemeClr val="accent1"/>
            </a:solidFill>
            <a:prstDash val="solid"/>
            <a:round/>
            <a:headEnd len="med" w="med" type="none"/>
            <a:tailEnd len="med" w="med" type="none"/>
          </a:ln>
        </p:spPr>
      </p:cxnSp>
      <p:sp>
        <p:nvSpPr>
          <p:cNvPr id="337" name="Google Shape;337;p33"/>
          <p:cNvSpPr txBox="1"/>
          <p:nvPr/>
        </p:nvSpPr>
        <p:spPr>
          <a:xfrm>
            <a:off x="5321450" y="1247050"/>
            <a:ext cx="994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Bodoni Moda Medium"/>
                <a:ea typeface="Bodoni Moda Medium"/>
                <a:cs typeface="Bodoni Moda Medium"/>
                <a:sym typeface="Bodoni Moda Medium"/>
              </a:rPr>
              <a:t>Sprite</a:t>
            </a:r>
            <a:endParaRPr sz="1300">
              <a:latin typeface="Bodoni Moda Medium"/>
              <a:ea typeface="Bodoni Moda Medium"/>
              <a:cs typeface="Bodoni Moda Medium"/>
              <a:sym typeface="Bodoni Moda Medium"/>
            </a:endParaRPr>
          </a:p>
        </p:txBody>
      </p:sp>
      <p:sp>
        <p:nvSpPr>
          <p:cNvPr id="338" name="Google Shape;338;p33"/>
          <p:cNvSpPr txBox="1"/>
          <p:nvPr/>
        </p:nvSpPr>
        <p:spPr>
          <a:xfrm>
            <a:off x="7987225" y="1247050"/>
            <a:ext cx="846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Bodoni Moda Medium"/>
                <a:ea typeface="Bodoni Moda Medium"/>
                <a:cs typeface="Bodoni Moda Medium"/>
                <a:sym typeface="Bodoni Moda Medium"/>
              </a:rPr>
              <a:t>Drinks</a:t>
            </a:r>
            <a:endParaRPr sz="1300">
              <a:latin typeface="Bodoni Moda Medium"/>
              <a:ea typeface="Bodoni Moda Medium"/>
              <a:cs typeface="Bodoni Moda Medium"/>
              <a:sym typeface="Bodoni Moda Medium"/>
            </a:endParaRPr>
          </a:p>
          <a:p>
            <a:pPr indent="0" lvl="0" marL="0" rtl="0" algn="l">
              <a:spcBef>
                <a:spcPts val="0"/>
              </a:spcBef>
              <a:spcAft>
                <a:spcPts val="0"/>
              </a:spcAft>
              <a:buNone/>
            </a:pPr>
            <a:r>
              <a:rPr lang="en" sz="1300">
                <a:latin typeface="Bodoni Moda Medium"/>
                <a:ea typeface="Bodoni Moda Medium"/>
                <a:cs typeface="Bodoni Moda Medium"/>
                <a:sym typeface="Bodoni Moda Medium"/>
              </a:rPr>
              <a:t>(Pepsi)</a:t>
            </a:r>
            <a:endParaRPr sz="1300">
              <a:latin typeface="Bodoni Moda Medium"/>
              <a:ea typeface="Bodoni Moda Medium"/>
              <a:cs typeface="Bodoni Moda Medium"/>
              <a:sym typeface="Bodoni Moda Medium"/>
            </a:endParaRPr>
          </a:p>
        </p:txBody>
      </p:sp>
      <p:sp>
        <p:nvSpPr>
          <p:cNvPr id="339" name="Google Shape;339;p33"/>
          <p:cNvSpPr txBox="1"/>
          <p:nvPr/>
        </p:nvSpPr>
        <p:spPr>
          <a:xfrm>
            <a:off x="3782825" y="4546975"/>
            <a:ext cx="1578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u="sng">
                <a:latin typeface="Bodoni Moda Medium"/>
                <a:ea typeface="Bodoni Moda Medium"/>
                <a:cs typeface="Bodoni Moda Medium"/>
                <a:sym typeface="Bodoni Moda Medium"/>
              </a:rPr>
              <a:t>Brands</a:t>
            </a:r>
            <a:endParaRPr sz="2000" u="sng">
              <a:latin typeface="Bodoni Moda Medium"/>
              <a:ea typeface="Bodoni Moda Medium"/>
              <a:cs typeface="Bodoni Moda Medium"/>
              <a:sym typeface="Bodoni Moda Medium"/>
            </a:endParaRPr>
          </a:p>
        </p:txBody>
      </p:sp>
      <p:sp>
        <p:nvSpPr>
          <p:cNvPr id="340" name="Google Shape;340;p33"/>
          <p:cNvSpPr txBox="1"/>
          <p:nvPr/>
        </p:nvSpPr>
        <p:spPr>
          <a:xfrm>
            <a:off x="6255675" y="4546975"/>
            <a:ext cx="23244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u="sng">
                <a:latin typeface="Bodoni Moda Medium"/>
                <a:ea typeface="Bodoni Moda Medium"/>
                <a:cs typeface="Bodoni Moda Medium"/>
                <a:sym typeface="Bodoni Moda Medium"/>
              </a:rPr>
              <a:t>Product type</a:t>
            </a:r>
            <a:endParaRPr sz="2000" u="sng">
              <a:latin typeface="Bodoni Moda Medium"/>
              <a:ea typeface="Bodoni Moda Medium"/>
              <a:cs typeface="Bodoni Moda Medium"/>
              <a:sym typeface="Bodoni Moda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4"/>
          <p:cNvSpPr txBox="1"/>
          <p:nvPr/>
        </p:nvSpPr>
        <p:spPr>
          <a:xfrm>
            <a:off x="5730150" y="713375"/>
            <a:ext cx="3241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Bodoni Moda Medium"/>
                <a:ea typeface="Bodoni Moda Medium"/>
                <a:cs typeface="Bodoni Moda Medium"/>
                <a:sym typeface="Bodoni Moda Medium"/>
              </a:rPr>
              <a:t>Learning rate: 0.01</a:t>
            </a:r>
            <a:endParaRPr sz="1200">
              <a:latin typeface="Bodoni Moda Medium"/>
              <a:ea typeface="Bodoni Moda Medium"/>
              <a:cs typeface="Bodoni Moda Medium"/>
              <a:sym typeface="Bodoni Moda Medium"/>
            </a:endParaRPr>
          </a:p>
          <a:p>
            <a:pPr indent="0" lvl="0" marL="0" rtl="0" algn="l">
              <a:spcBef>
                <a:spcPts val="0"/>
              </a:spcBef>
              <a:spcAft>
                <a:spcPts val="0"/>
              </a:spcAft>
              <a:buNone/>
            </a:pPr>
            <a:r>
              <a:rPr lang="en" sz="1200">
                <a:latin typeface="Bodoni Moda Medium"/>
                <a:ea typeface="Bodoni Moda Medium"/>
                <a:cs typeface="Bodoni Moda Medium"/>
                <a:sym typeface="Bodoni Moda Medium"/>
              </a:rPr>
              <a:t>Batchsize: 10, 50, 100</a:t>
            </a:r>
            <a:endParaRPr sz="1200">
              <a:latin typeface="Bodoni Moda Medium"/>
              <a:ea typeface="Bodoni Moda Medium"/>
              <a:cs typeface="Bodoni Moda Medium"/>
              <a:sym typeface="Bodoni Moda Medium"/>
            </a:endParaRPr>
          </a:p>
          <a:p>
            <a:pPr indent="0" lvl="0" marL="0" rtl="0" algn="l">
              <a:spcBef>
                <a:spcPts val="0"/>
              </a:spcBef>
              <a:spcAft>
                <a:spcPts val="0"/>
              </a:spcAft>
              <a:buNone/>
            </a:pPr>
            <a:r>
              <a:rPr lang="en" sz="1200">
                <a:latin typeface="Bodoni Moda Medium"/>
                <a:ea typeface="Bodoni Moda Medium"/>
                <a:cs typeface="Bodoni Moda Medium"/>
                <a:sym typeface="Bodoni Moda Medium"/>
              </a:rPr>
              <a:t>Number of epochs: 10, 50, 100</a:t>
            </a:r>
            <a:endParaRPr sz="1200">
              <a:latin typeface="Bodoni Moda Medium"/>
              <a:ea typeface="Bodoni Moda Medium"/>
              <a:cs typeface="Bodoni Moda Medium"/>
              <a:sym typeface="Bodoni Moda Medium"/>
            </a:endParaRPr>
          </a:p>
          <a:p>
            <a:pPr indent="0" lvl="0" marL="0" rtl="0" algn="l">
              <a:spcBef>
                <a:spcPts val="0"/>
              </a:spcBef>
              <a:spcAft>
                <a:spcPts val="0"/>
              </a:spcAft>
              <a:buNone/>
            </a:pPr>
            <a:r>
              <a:rPr lang="en" sz="1200">
                <a:latin typeface="Bodoni Moda Medium"/>
                <a:ea typeface="Bodoni Moda Medium"/>
                <a:cs typeface="Bodoni Moda Medium"/>
                <a:sym typeface="Bodoni Moda Medium"/>
              </a:rPr>
              <a:t> </a:t>
            </a:r>
            <a:endParaRPr sz="1200">
              <a:latin typeface="Bodoni Moda Medium"/>
              <a:ea typeface="Bodoni Moda Medium"/>
              <a:cs typeface="Bodoni Moda Medium"/>
              <a:sym typeface="Bodoni Moda Medium"/>
            </a:endParaRPr>
          </a:p>
          <a:p>
            <a:pPr indent="-304800" lvl="0" marL="457200" rtl="0" algn="l">
              <a:spcBef>
                <a:spcPts val="0"/>
              </a:spcBef>
              <a:spcAft>
                <a:spcPts val="0"/>
              </a:spcAft>
              <a:buSzPts val="1200"/>
              <a:buFont typeface="Bodoni Moda Medium"/>
              <a:buChar char="●"/>
            </a:pPr>
            <a:r>
              <a:rPr lang="en" sz="1200">
                <a:latin typeface="Bodoni Moda Medium"/>
                <a:ea typeface="Bodoni Moda Medium"/>
                <a:cs typeface="Bodoni Moda Medium"/>
                <a:sym typeface="Bodoni Moda Medium"/>
              </a:rPr>
              <a:t>Larger batch size and higher number of epochs lead to lower loss and error</a:t>
            </a:r>
            <a:endParaRPr sz="1200">
              <a:latin typeface="Bodoni Moda Medium"/>
              <a:ea typeface="Bodoni Moda Medium"/>
              <a:cs typeface="Bodoni Moda Medium"/>
              <a:sym typeface="Bodoni Moda Medium"/>
            </a:endParaRPr>
          </a:p>
          <a:p>
            <a:pPr indent="0" lvl="0" marL="457200" rtl="0" algn="l">
              <a:spcBef>
                <a:spcPts val="0"/>
              </a:spcBef>
              <a:spcAft>
                <a:spcPts val="0"/>
              </a:spcAft>
              <a:buNone/>
            </a:pPr>
            <a:r>
              <a:t/>
            </a:r>
            <a:endParaRPr sz="1200">
              <a:latin typeface="Bodoni Moda Medium"/>
              <a:ea typeface="Bodoni Moda Medium"/>
              <a:cs typeface="Bodoni Moda Medium"/>
              <a:sym typeface="Bodoni Moda Medium"/>
            </a:endParaRPr>
          </a:p>
          <a:p>
            <a:pPr indent="-304800" lvl="0" marL="457200" rtl="0" algn="l">
              <a:spcBef>
                <a:spcPts val="0"/>
              </a:spcBef>
              <a:spcAft>
                <a:spcPts val="0"/>
              </a:spcAft>
              <a:buSzPts val="1200"/>
              <a:buFont typeface="Bodoni Moda Medium"/>
              <a:buChar char="●"/>
            </a:pPr>
            <a:r>
              <a:rPr lang="en" sz="1200">
                <a:latin typeface="Bodoni Moda Medium"/>
                <a:ea typeface="Bodoni Moda Medium"/>
                <a:cs typeface="Bodoni Moda Medium"/>
                <a:sym typeface="Bodoni Moda Medium"/>
              </a:rPr>
              <a:t>Smaller batch size and lower number of epochs lead to higher loss and error</a:t>
            </a:r>
            <a:endParaRPr sz="1200">
              <a:latin typeface="Bodoni Moda Medium"/>
              <a:ea typeface="Bodoni Moda Medium"/>
              <a:cs typeface="Bodoni Moda Medium"/>
              <a:sym typeface="Bodoni Moda Medium"/>
            </a:endParaRPr>
          </a:p>
        </p:txBody>
      </p:sp>
      <p:pic>
        <p:nvPicPr>
          <p:cNvPr id="346" name="Google Shape;346;p34"/>
          <p:cNvPicPr preferRelativeResize="0"/>
          <p:nvPr/>
        </p:nvPicPr>
        <p:blipFill>
          <a:blip r:embed="rId3">
            <a:alphaModFix/>
          </a:blip>
          <a:stretch>
            <a:fillRect/>
          </a:stretch>
        </p:blipFill>
        <p:spPr>
          <a:xfrm>
            <a:off x="0" y="653625"/>
            <a:ext cx="5499223" cy="2216401"/>
          </a:xfrm>
          <a:prstGeom prst="rect">
            <a:avLst/>
          </a:prstGeom>
          <a:noFill/>
          <a:ln>
            <a:noFill/>
          </a:ln>
        </p:spPr>
      </p:pic>
      <p:sp>
        <p:nvSpPr>
          <p:cNvPr id="347" name="Google Shape;347;p34"/>
          <p:cNvSpPr txBox="1"/>
          <p:nvPr>
            <p:ph type="title"/>
          </p:nvPr>
        </p:nvSpPr>
        <p:spPr>
          <a:xfrm>
            <a:off x="972300" y="126575"/>
            <a:ext cx="7199400" cy="58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t>Hyperparameters optimization for MLP</a:t>
            </a:r>
            <a:endParaRPr sz="1900"/>
          </a:p>
        </p:txBody>
      </p:sp>
      <p:sp>
        <p:nvSpPr>
          <p:cNvPr id="348" name="Google Shape;348;p34"/>
          <p:cNvSpPr txBox="1"/>
          <p:nvPr/>
        </p:nvSpPr>
        <p:spPr>
          <a:xfrm>
            <a:off x="5640275" y="3025450"/>
            <a:ext cx="32412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Bodoni Moda Medium"/>
                <a:ea typeface="Bodoni Moda Medium"/>
                <a:cs typeface="Bodoni Moda Medium"/>
                <a:sym typeface="Bodoni Moda Medium"/>
              </a:rPr>
              <a:t>Learning rate: 0.25,  halved every 5 epochs</a:t>
            </a:r>
            <a:endParaRPr sz="1200">
              <a:latin typeface="Bodoni Moda Medium"/>
              <a:ea typeface="Bodoni Moda Medium"/>
              <a:cs typeface="Bodoni Moda Medium"/>
              <a:sym typeface="Bodoni Moda Medium"/>
            </a:endParaRPr>
          </a:p>
          <a:p>
            <a:pPr indent="0" lvl="0" marL="0" rtl="0" algn="l">
              <a:spcBef>
                <a:spcPts val="0"/>
              </a:spcBef>
              <a:spcAft>
                <a:spcPts val="0"/>
              </a:spcAft>
              <a:buNone/>
            </a:pPr>
            <a:r>
              <a:rPr lang="en" sz="1200">
                <a:latin typeface="Bodoni Moda Medium"/>
                <a:ea typeface="Bodoni Moda Medium"/>
                <a:cs typeface="Bodoni Moda Medium"/>
                <a:sym typeface="Bodoni Moda Medium"/>
              </a:rPr>
              <a:t>Batchsize: 10, 50, 100</a:t>
            </a:r>
            <a:endParaRPr sz="1200">
              <a:latin typeface="Bodoni Moda Medium"/>
              <a:ea typeface="Bodoni Moda Medium"/>
              <a:cs typeface="Bodoni Moda Medium"/>
              <a:sym typeface="Bodoni Moda Medium"/>
            </a:endParaRPr>
          </a:p>
          <a:p>
            <a:pPr indent="0" lvl="0" marL="0" rtl="0" algn="l">
              <a:spcBef>
                <a:spcPts val="0"/>
              </a:spcBef>
              <a:spcAft>
                <a:spcPts val="0"/>
              </a:spcAft>
              <a:buNone/>
            </a:pPr>
            <a:r>
              <a:rPr lang="en" sz="1200">
                <a:latin typeface="Bodoni Moda Medium"/>
                <a:ea typeface="Bodoni Moda Medium"/>
                <a:cs typeface="Bodoni Moda Medium"/>
                <a:sym typeface="Bodoni Moda Medium"/>
              </a:rPr>
              <a:t>Number of epochs: 10, 50, 100</a:t>
            </a:r>
            <a:endParaRPr sz="1200">
              <a:latin typeface="Bodoni Moda Medium"/>
              <a:ea typeface="Bodoni Moda Medium"/>
              <a:cs typeface="Bodoni Moda Medium"/>
              <a:sym typeface="Bodoni Moda Medium"/>
            </a:endParaRPr>
          </a:p>
          <a:p>
            <a:pPr indent="0" lvl="0" marL="0" rtl="0" algn="l">
              <a:spcBef>
                <a:spcPts val="0"/>
              </a:spcBef>
              <a:spcAft>
                <a:spcPts val="0"/>
              </a:spcAft>
              <a:buNone/>
            </a:pPr>
            <a:r>
              <a:rPr lang="en" sz="1200">
                <a:latin typeface="Bodoni Moda Medium"/>
                <a:ea typeface="Bodoni Moda Medium"/>
                <a:cs typeface="Bodoni Moda Medium"/>
                <a:sym typeface="Bodoni Moda Medium"/>
              </a:rPr>
              <a:t> </a:t>
            </a:r>
            <a:endParaRPr sz="1200">
              <a:latin typeface="Bodoni Moda Medium"/>
              <a:ea typeface="Bodoni Moda Medium"/>
              <a:cs typeface="Bodoni Moda Medium"/>
              <a:sym typeface="Bodoni Moda Medium"/>
            </a:endParaRPr>
          </a:p>
          <a:p>
            <a:pPr indent="-304800" lvl="0" marL="457200" rtl="0" algn="l">
              <a:spcBef>
                <a:spcPts val="0"/>
              </a:spcBef>
              <a:spcAft>
                <a:spcPts val="0"/>
              </a:spcAft>
              <a:buSzPts val="1200"/>
              <a:buFont typeface="Bodoni Moda Medium"/>
              <a:buChar char="●"/>
            </a:pPr>
            <a:r>
              <a:rPr lang="en" sz="1200">
                <a:latin typeface="Bodoni Moda Medium"/>
                <a:ea typeface="Bodoni Moda Medium"/>
                <a:cs typeface="Bodoni Moda Medium"/>
                <a:sym typeface="Bodoni Moda Medium"/>
              </a:rPr>
              <a:t>Same relationship but weaker correlation</a:t>
            </a:r>
            <a:endParaRPr sz="1200">
              <a:latin typeface="Bodoni Moda Medium"/>
              <a:ea typeface="Bodoni Moda Medium"/>
              <a:cs typeface="Bodoni Moda Medium"/>
              <a:sym typeface="Bodoni Moda Medium"/>
            </a:endParaRPr>
          </a:p>
          <a:p>
            <a:pPr indent="-304800" lvl="0" marL="457200" rtl="0" algn="l">
              <a:spcBef>
                <a:spcPts val="0"/>
              </a:spcBef>
              <a:spcAft>
                <a:spcPts val="0"/>
              </a:spcAft>
              <a:buSzPts val="1200"/>
              <a:buFont typeface="Bodoni Moda Medium"/>
              <a:buChar char="●"/>
            </a:pPr>
            <a:r>
              <a:rPr lang="en" sz="1200">
                <a:latin typeface="Bodoni Moda Medium"/>
                <a:ea typeface="Bodoni Moda Medium"/>
                <a:cs typeface="Bodoni Moda Medium"/>
                <a:sym typeface="Bodoni Moda Medium"/>
              </a:rPr>
              <a:t>Possibly due to higher learning rate that requires higher number of epochs to decay until optimal</a:t>
            </a:r>
            <a:endParaRPr sz="1200">
              <a:latin typeface="Bodoni Moda Medium"/>
              <a:ea typeface="Bodoni Moda Medium"/>
              <a:cs typeface="Bodoni Moda Medium"/>
              <a:sym typeface="Bodoni Moda Medium"/>
            </a:endParaRPr>
          </a:p>
        </p:txBody>
      </p:sp>
      <p:pic>
        <p:nvPicPr>
          <p:cNvPr id="349" name="Google Shape;349;p34"/>
          <p:cNvPicPr preferRelativeResize="0"/>
          <p:nvPr/>
        </p:nvPicPr>
        <p:blipFill>
          <a:blip r:embed="rId4">
            <a:alphaModFix/>
          </a:blip>
          <a:stretch>
            <a:fillRect/>
          </a:stretch>
        </p:blipFill>
        <p:spPr>
          <a:xfrm>
            <a:off x="0" y="2964676"/>
            <a:ext cx="5499225" cy="219169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ring Season in Fashion MK Plan by Slidesgo">
  <a:themeElements>
    <a:clrScheme name="Simple Light">
      <a:dk1>
        <a:srgbClr val="FFFFFF"/>
      </a:dk1>
      <a:lt1>
        <a:srgbClr val="EFEADE"/>
      </a:lt1>
      <a:dk2>
        <a:srgbClr val="D1AEA7"/>
      </a:dk2>
      <a:lt2>
        <a:srgbClr val="C47B77"/>
      </a:lt2>
      <a:accent1>
        <a:srgbClr val="333333"/>
      </a:accent1>
      <a:accent2>
        <a:srgbClr val="8E732E"/>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